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8" r:id="rId1"/>
  </p:sldMasterIdLst>
  <p:notesMasterIdLst>
    <p:notesMasterId r:id="rId16"/>
  </p:notesMasterIdLst>
  <p:handoutMasterIdLst>
    <p:handoutMasterId r:id="rId17"/>
  </p:handoutMasterIdLst>
  <p:sldIdLst>
    <p:sldId id="256" r:id="rId2"/>
    <p:sldId id="257" r:id="rId3"/>
    <p:sldId id="258" r:id="rId4"/>
    <p:sldId id="268" r:id="rId5"/>
    <p:sldId id="269" r:id="rId6"/>
    <p:sldId id="260" r:id="rId7"/>
    <p:sldId id="267" r:id="rId8"/>
    <p:sldId id="261" r:id="rId9"/>
    <p:sldId id="271" r:id="rId10"/>
    <p:sldId id="270" r:id="rId11"/>
    <p:sldId id="264" r:id="rId12"/>
    <p:sldId id="265" r:id="rId13"/>
    <p:sldId id="266" r:id="rId14"/>
    <p:sldId id="272" r:id="rId15"/>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UCHS, Theresa Sophie" initials="fuchst" lastIdx="1" clrIdx="0"/>
  <p:cmAuthor id="1" name="GEHRIGER, Sandrine" initials="gehrigers" lastIdx="4"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336699"/>
    <a:srgbClr val="3366CC"/>
    <a:srgbClr val="1E7FB8"/>
    <a:srgbClr val="7EB6D6"/>
    <a:srgbClr val="CC3300"/>
    <a:srgbClr val="9BBB58"/>
    <a:srgbClr val="0099CC"/>
    <a:srgbClr val="0099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5458" autoAdjust="0"/>
  </p:normalViewPr>
  <p:slideViewPr>
    <p:cSldViewPr>
      <p:cViewPr varScale="1">
        <p:scale>
          <a:sx n="84" d="100"/>
          <a:sy n="84" d="100"/>
        </p:scale>
        <p:origin x="-17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135" cy="493634"/>
          </a:xfrm>
          <a:prstGeom prst="rect">
            <a:avLst/>
          </a:prstGeom>
        </p:spPr>
        <p:txBody>
          <a:bodyPr vert="horz" lIns="91038" tIns="45519" rIns="91038" bIns="45519" rtlCol="0"/>
          <a:lstStyle>
            <a:lvl1pPr algn="l">
              <a:defRPr sz="1200"/>
            </a:lvl1pPr>
          </a:lstStyle>
          <a:p>
            <a:endParaRPr lang="en-US"/>
          </a:p>
        </p:txBody>
      </p:sp>
      <p:sp>
        <p:nvSpPr>
          <p:cNvPr id="3" name="Date Placeholder 2"/>
          <p:cNvSpPr>
            <a:spLocks noGrp="1"/>
          </p:cNvSpPr>
          <p:nvPr>
            <p:ph type="dt" sz="quarter" idx="1"/>
          </p:nvPr>
        </p:nvSpPr>
        <p:spPr>
          <a:xfrm>
            <a:off x="3849955" y="0"/>
            <a:ext cx="2946135" cy="493634"/>
          </a:xfrm>
          <a:prstGeom prst="rect">
            <a:avLst/>
          </a:prstGeom>
        </p:spPr>
        <p:txBody>
          <a:bodyPr vert="horz" lIns="91038" tIns="45519" rIns="91038" bIns="45519" rtlCol="0"/>
          <a:lstStyle>
            <a:lvl1pPr algn="r">
              <a:defRPr sz="1200"/>
            </a:lvl1pPr>
          </a:lstStyle>
          <a:p>
            <a:fld id="{F4D71A34-FCFB-4A7B-8EAC-06FB61AEA76A}" type="datetimeFigureOut">
              <a:rPr lang="en-US" smtClean="0"/>
              <a:t>11/19/2015</a:t>
            </a:fld>
            <a:endParaRPr lang="en-US"/>
          </a:p>
        </p:txBody>
      </p:sp>
      <p:sp>
        <p:nvSpPr>
          <p:cNvPr id="4" name="Footer Placeholder 3"/>
          <p:cNvSpPr>
            <a:spLocks noGrp="1"/>
          </p:cNvSpPr>
          <p:nvPr>
            <p:ph type="ftr" sz="quarter" idx="2"/>
          </p:nvPr>
        </p:nvSpPr>
        <p:spPr>
          <a:xfrm>
            <a:off x="0" y="9379040"/>
            <a:ext cx="2946135" cy="493633"/>
          </a:xfrm>
          <a:prstGeom prst="rect">
            <a:avLst/>
          </a:prstGeom>
        </p:spPr>
        <p:txBody>
          <a:bodyPr vert="horz" lIns="91038" tIns="45519" rIns="91038" bIns="45519" rtlCol="0" anchor="b"/>
          <a:lstStyle>
            <a:lvl1pPr algn="l">
              <a:defRPr sz="1200"/>
            </a:lvl1pPr>
          </a:lstStyle>
          <a:p>
            <a:r>
              <a:rPr lang="en-US" smtClean="0"/>
              <a:t>L.O. XX Title</a:t>
            </a:r>
            <a:endParaRPr lang="en-US"/>
          </a:p>
        </p:txBody>
      </p:sp>
      <p:sp>
        <p:nvSpPr>
          <p:cNvPr id="5" name="Slide Number Placeholder 4"/>
          <p:cNvSpPr>
            <a:spLocks noGrp="1"/>
          </p:cNvSpPr>
          <p:nvPr>
            <p:ph type="sldNum" sz="quarter" idx="3"/>
          </p:nvPr>
        </p:nvSpPr>
        <p:spPr>
          <a:xfrm>
            <a:off x="3849955" y="9379040"/>
            <a:ext cx="2946135" cy="493633"/>
          </a:xfrm>
          <a:prstGeom prst="rect">
            <a:avLst/>
          </a:prstGeom>
        </p:spPr>
        <p:txBody>
          <a:bodyPr vert="horz" lIns="91038" tIns="45519" rIns="91038" bIns="45519" rtlCol="0" anchor="b"/>
          <a:lstStyle>
            <a:lvl1pPr algn="r">
              <a:defRPr sz="1200"/>
            </a:lvl1pPr>
          </a:lstStyle>
          <a:p>
            <a:fld id="{A99E9726-EE2F-42A7-90A6-2DC9B0DDF0C2}" type="slidenum">
              <a:rPr lang="en-US" smtClean="0"/>
              <a:t>‹#›</a:t>
            </a:fld>
            <a:endParaRPr lang="en-US"/>
          </a:p>
        </p:txBody>
      </p:sp>
    </p:spTree>
    <p:extLst>
      <p:ext uri="{BB962C8B-B14F-4D97-AF65-F5344CB8AC3E}">
        <p14:creationId xmlns:p14="http://schemas.microsoft.com/office/powerpoint/2010/main" val="195509671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3713"/>
          </a:xfrm>
          <a:prstGeom prst="rect">
            <a:avLst/>
          </a:prstGeom>
        </p:spPr>
        <p:txBody>
          <a:bodyPr vert="horz" lIns="91038" tIns="45519" rIns="91038" bIns="45519" rtlCol="0"/>
          <a:lstStyle>
            <a:lvl1pPr algn="l">
              <a:defRPr sz="1200"/>
            </a:lvl1pPr>
          </a:lstStyle>
          <a:p>
            <a:endParaRPr lang="en-US"/>
          </a:p>
        </p:txBody>
      </p:sp>
      <p:sp>
        <p:nvSpPr>
          <p:cNvPr id="3" name="Date Placeholder 2"/>
          <p:cNvSpPr>
            <a:spLocks noGrp="1"/>
          </p:cNvSpPr>
          <p:nvPr>
            <p:ph type="dt" idx="1"/>
          </p:nvPr>
        </p:nvSpPr>
        <p:spPr>
          <a:xfrm>
            <a:off x="3850443" y="0"/>
            <a:ext cx="2945659" cy="493713"/>
          </a:xfrm>
          <a:prstGeom prst="rect">
            <a:avLst/>
          </a:prstGeom>
        </p:spPr>
        <p:txBody>
          <a:bodyPr vert="horz" lIns="91038" tIns="45519" rIns="91038" bIns="45519" rtlCol="0"/>
          <a:lstStyle>
            <a:lvl1pPr algn="r">
              <a:defRPr sz="1200"/>
            </a:lvl1pPr>
          </a:lstStyle>
          <a:p>
            <a:fld id="{E9A5F9D1-035E-4F26-B54D-5359455527C9}" type="datetimeFigureOut">
              <a:rPr lang="en-US" smtClean="0"/>
              <a:t>11/19/2015</a:t>
            </a:fld>
            <a:endParaRPr lang="en-US"/>
          </a:p>
        </p:txBody>
      </p:sp>
      <p:sp>
        <p:nvSpPr>
          <p:cNvPr id="4" name="Slide Image Placeholder 3"/>
          <p:cNvSpPr>
            <a:spLocks noGrp="1" noRot="1" noChangeAspect="1"/>
          </p:cNvSpPr>
          <p:nvPr>
            <p:ph type="sldImg" idx="2"/>
          </p:nvPr>
        </p:nvSpPr>
        <p:spPr>
          <a:xfrm>
            <a:off x="931863" y="741363"/>
            <a:ext cx="4935537" cy="3702050"/>
          </a:xfrm>
          <a:prstGeom prst="rect">
            <a:avLst/>
          </a:prstGeom>
          <a:noFill/>
          <a:ln w="12700">
            <a:solidFill>
              <a:prstClr val="black"/>
            </a:solidFill>
          </a:ln>
        </p:spPr>
        <p:txBody>
          <a:bodyPr vert="horz" lIns="91038" tIns="45519" rIns="91038" bIns="45519" rtlCol="0" anchor="ctr"/>
          <a:lstStyle/>
          <a:p>
            <a:endParaRPr lang="en-US"/>
          </a:p>
        </p:txBody>
      </p:sp>
      <p:sp>
        <p:nvSpPr>
          <p:cNvPr id="5" name="Notes Placeholder 4"/>
          <p:cNvSpPr>
            <a:spLocks noGrp="1"/>
          </p:cNvSpPr>
          <p:nvPr>
            <p:ph type="body" sz="quarter" idx="3"/>
          </p:nvPr>
        </p:nvSpPr>
        <p:spPr>
          <a:xfrm>
            <a:off x="679768" y="4690269"/>
            <a:ext cx="5438140" cy="4443412"/>
          </a:xfrm>
          <a:prstGeom prst="rect">
            <a:avLst/>
          </a:prstGeom>
        </p:spPr>
        <p:txBody>
          <a:bodyPr vert="horz" lIns="91038" tIns="45519" rIns="91038" bIns="4551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378824"/>
            <a:ext cx="2945659" cy="493713"/>
          </a:xfrm>
          <a:prstGeom prst="rect">
            <a:avLst/>
          </a:prstGeom>
        </p:spPr>
        <p:txBody>
          <a:bodyPr vert="horz" lIns="91038" tIns="45519" rIns="91038" bIns="45519" rtlCol="0" anchor="b"/>
          <a:lstStyle>
            <a:lvl1pPr algn="l">
              <a:defRPr sz="1200"/>
            </a:lvl1pPr>
          </a:lstStyle>
          <a:p>
            <a:r>
              <a:rPr lang="en-US" smtClean="0"/>
              <a:t>L.O. XX Title</a:t>
            </a:r>
            <a:endParaRPr lang="en-US"/>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038" tIns="45519" rIns="91038" bIns="45519" rtlCol="0" anchor="b"/>
          <a:lstStyle>
            <a:lvl1pPr algn="r">
              <a:defRPr sz="1200"/>
            </a:lvl1pPr>
          </a:lstStyle>
          <a:p>
            <a:fld id="{F78AFB8E-6032-4D64-BFAD-1D7FD8760858}" type="slidenum">
              <a:rPr lang="en-US" smtClean="0"/>
              <a:t>‹#›</a:t>
            </a:fld>
            <a:endParaRPr lang="en-US"/>
          </a:p>
        </p:txBody>
      </p:sp>
    </p:spTree>
    <p:extLst>
      <p:ext uri="{BB962C8B-B14F-4D97-AF65-F5344CB8AC3E}">
        <p14:creationId xmlns:p14="http://schemas.microsoft.com/office/powerpoint/2010/main" val="3333474770"/>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rgbClr val="000066"/>
                </a:solidFill>
                <a:latin typeface="Arial" charset="0"/>
                <a:cs typeface="Arial" charset="0"/>
              </a:defRPr>
            </a:lvl1pPr>
            <a:lvl2pPr marL="742862" indent="-285716" eaLnBrk="0" hangingPunct="0">
              <a:defRPr sz="2800">
                <a:solidFill>
                  <a:srgbClr val="000066"/>
                </a:solidFill>
                <a:latin typeface="Arial" charset="0"/>
                <a:cs typeface="Arial" charset="0"/>
              </a:defRPr>
            </a:lvl2pPr>
            <a:lvl3pPr marL="1142864" indent="-228573" eaLnBrk="0" hangingPunct="0">
              <a:defRPr sz="2800">
                <a:solidFill>
                  <a:srgbClr val="000066"/>
                </a:solidFill>
                <a:latin typeface="Arial" charset="0"/>
                <a:cs typeface="Arial" charset="0"/>
              </a:defRPr>
            </a:lvl3pPr>
            <a:lvl4pPr marL="1600010" indent="-228573" eaLnBrk="0" hangingPunct="0">
              <a:defRPr sz="2800">
                <a:solidFill>
                  <a:srgbClr val="000066"/>
                </a:solidFill>
                <a:latin typeface="Arial" charset="0"/>
                <a:cs typeface="Arial" charset="0"/>
              </a:defRPr>
            </a:lvl4pPr>
            <a:lvl5pPr marL="2057156" indent="-228573" eaLnBrk="0" hangingPunct="0">
              <a:defRPr sz="2800">
                <a:solidFill>
                  <a:srgbClr val="000066"/>
                </a:solidFill>
                <a:latin typeface="Arial" charset="0"/>
                <a:cs typeface="Arial" charset="0"/>
              </a:defRPr>
            </a:lvl5pPr>
            <a:lvl6pPr marL="2514301" indent="-228573" eaLnBrk="0" fontAlgn="base" hangingPunct="0">
              <a:spcBef>
                <a:spcPct val="0"/>
              </a:spcBef>
              <a:spcAft>
                <a:spcPct val="0"/>
              </a:spcAft>
              <a:defRPr sz="2800">
                <a:solidFill>
                  <a:srgbClr val="000066"/>
                </a:solidFill>
                <a:latin typeface="Arial" charset="0"/>
                <a:cs typeface="Arial" charset="0"/>
              </a:defRPr>
            </a:lvl6pPr>
            <a:lvl7pPr marL="2971447" indent="-228573" eaLnBrk="0" fontAlgn="base" hangingPunct="0">
              <a:spcBef>
                <a:spcPct val="0"/>
              </a:spcBef>
              <a:spcAft>
                <a:spcPct val="0"/>
              </a:spcAft>
              <a:defRPr sz="2800">
                <a:solidFill>
                  <a:srgbClr val="000066"/>
                </a:solidFill>
                <a:latin typeface="Arial" charset="0"/>
                <a:cs typeface="Arial" charset="0"/>
              </a:defRPr>
            </a:lvl7pPr>
            <a:lvl8pPr marL="3428593" indent="-228573" eaLnBrk="0" fontAlgn="base" hangingPunct="0">
              <a:spcBef>
                <a:spcPct val="0"/>
              </a:spcBef>
              <a:spcAft>
                <a:spcPct val="0"/>
              </a:spcAft>
              <a:defRPr sz="2800">
                <a:solidFill>
                  <a:srgbClr val="000066"/>
                </a:solidFill>
                <a:latin typeface="Arial" charset="0"/>
                <a:cs typeface="Arial" charset="0"/>
              </a:defRPr>
            </a:lvl8pPr>
            <a:lvl9pPr marL="3885738" indent="-228573" eaLnBrk="0" fontAlgn="base" hangingPunct="0">
              <a:spcBef>
                <a:spcPct val="0"/>
              </a:spcBef>
              <a:spcAft>
                <a:spcPct val="0"/>
              </a:spcAft>
              <a:defRPr sz="2800">
                <a:solidFill>
                  <a:srgbClr val="000066"/>
                </a:solidFill>
                <a:latin typeface="Arial" charset="0"/>
                <a:cs typeface="Arial" charset="0"/>
              </a:defRPr>
            </a:lvl9pPr>
          </a:lstStyle>
          <a:p>
            <a:pPr eaLnBrk="1" hangingPunct="1"/>
            <a:r>
              <a:rPr lang="en-GB" sz="1200">
                <a:solidFill>
                  <a:prstClr val="black"/>
                </a:solidFill>
              </a:rPr>
              <a:t>World Health Organization</a:t>
            </a:r>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rgbClr val="000066"/>
                </a:solidFill>
                <a:latin typeface="Arial" charset="0"/>
                <a:cs typeface="Arial" charset="0"/>
              </a:defRPr>
            </a:lvl1pPr>
            <a:lvl2pPr marL="742862" indent="-285716" eaLnBrk="0" hangingPunct="0">
              <a:defRPr sz="2800">
                <a:solidFill>
                  <a:srgbClr val="000066"/>
                </a:solidFill>
                <a:latin typeface="Arial" charset="0"/>
                <a:cs typeface="Arial" charset="0"/>
              </a:defRPr>
            </a:lvl2pPr>
            <a:lvl3pPr marL="1142864" indent="-228573" eaLnBrk="0" hangingPunct="0">
              <a:defRPr sz="2800">
                <a:solidFill>
                  <a:srgbClr val="000066"/>
                </a:solidFill>
                <a:latin typeface="Arial" charset="0"/>
                <a:cs typeface="Arial" charset="0"/>
              </a:defRPr>
            </a:lvl3pPr>
            <a:lvl4pPr marL="1600010" indent="-228573" eaLnBrk="0" hangingPunct="0">
              <a:defRPr sz="2800">
                <a:solidFill>
                  <a:srgbClr val="000066"/>
                </a:solidFill>
                <a:latin typeface="Arial" charset="0"/>
                <a:cs typeface="Arial" charset="0"/>
              </a:defRPr>
            </a:lvl4pPr>
            <a:lvl5pPr marL="2057156" indent="-228573" eaLnBrk="0" hangingPunct="0">
              <a:defRPr sz="2800">
                <a:solidFill>
                  <a:srgbClr val="000066"/>
                </a:solidFill>
                <a:latin typeface="Arial" charset="0"/>
                <a:cs typeface="Arial" charset="0"/>
              </a:defRPr>
            </a:lvl5pPr>
            <a:lvl6pPr marL="2514301" indent="-228573" eaLnBrk="0" fontAlgn="base" hangingPunct="0">
              <a:spcBef>
                <a:spcPct val="0"/>
              </a:spcBef>
              <a:spcAft>
                <a:spcPct val="0"/>
              </a:spcAft>
              <a:defRPr sz="2800">
                <a:solidFill>
                  <a:srgbClr val="000066"/>
                </a:solidFill>
                <a:latin typeface="Arial" charset="0"/>
                <a:cs typeface="Arial" charset="0"/>
              </a:defRPr>
            </a:lvl6pPr>
            <a:lvl7pPr marL="2971447" indent="-228573" eaLnBrk="0" fontAlgn="base" hangingPunct="0">
              <a:spcBef>
                <a:spcPct val="0"/>
              </a:spcBef>
              <a:spcAft>
                <a:spcPct val="0"/>
              </a:spcAft>
              <a:defRPr sz="2800">
                <a:solidFill>
                  <a:srgbClr val="000066"/>
                </a:solidFill>
                <a:latin typeface="Arial" charset="0"/>
                <a:cs typeface="Arial" charset="0"/>
              </a:defRPr>
            </a:lvl7pPr>
            <a:lvl8pPr marL="3428593" indent="-228573" eaLnBrk="0" fontAlgn="base" hangingPunct="0">
              <a:spcBef>
                <a:spcPct val="0"/>
              </a:spcBef>
              <a:spcAft>
                <a:spcPct val="0"/>
              </a:spcAft>
              <a:defRPr sz="2800">
                <a:solidFill>
                  <a:srgbClr val="000066"/>
                </a:solidFill>
                <a:latin typeface="Arial" charset="0"/>
                <a:cs typeface="Arial" charset="0"/>
              </a:defRPr>
            </a:lvl8pPr>
            <a:lvl9pPr marL="3885738" indent="-228573" eaLnBrk="0" fontAlgn="base" hangingPunct="0">
              <a:spcBef>
                <a:spcPct val="0"/>
              </a:spcBef>
              <a:spcAft>
                <a:spcPct val="0"/>
              </a:spcAft>
              <a:defRPr sz="2800">
                <a:solidFill>
                  <a:srgbClr val="000066"/>
                </a:solidFill>
                <a:latin typeface="Arial" charset="0"/>
                <a:cs typeface="Arial" charset="0"/>
              </a:defRPr>
            </a:lvl9pPr>
          </a:lstStyle>
          <a:p>
            <a:pPr eaLnBrk="1" hangingPunct="1"/>
            <a:fld id="{A86964DA-83B6-4EB8-B366-BD148242EAAB}" type="datetime3">
              <a:rPr lang="en-GB" sz="1200">
                <a:solidFill>
                  <a:prstClr val="black"/>
                </a:solidFill>
              </a:rPr>
              <a:pPr eaLnBrk="1" hangingPunct="1"/>
              <a:t>19 November, 2015</a:t>
            </a:fld>
            <a:endParaRPr lang="en-GB" sz="1200">
              <a:solidFill>
                <a:prstClr val="black"/>
              </a:solidFill>
            </a:endParaRPr>
          </a:p>
        </p:txBody>
      </p:sp>
      <p:sp>
        <p:nvSpPr>
          <p:cNvPr id="2048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rgbClr val="000066"/>
                </a:solidFill>
                <a:latin typeface="Arial" charset="0"/>
                <a:cs typeface="Arial" charset="0"/>
              </a:defRPr>
            </a:lvl1pPr>
            <a:lvl2pPr marL="742862" indent="-285716" eaLnBrk="0" hangingPunct="0">
              <a:defRPr sz="2800">
                <a:solidFill>
                  <a:srgbClr val="000066"/>
                </a:solidFill>
                <a:latin typeface="Arial" charset="0"/>
                <a:cs typeface="Arial" charset="0"/>
              </a:defRPr>
            </a:lvl2pPr>
            <a:lvl3pPr marL="1142864" indent="-228573" eaLnBrk="0" hangingPunct="0">
              <a:defRPr sz="2800">
                <a:solidFill>
                  <a:srgbClr val="000066"/>
                </a:solidFill>
                <a:latin typeface="Arial" charset="0"/>
                <a:cs typeface="Arial" charset="0"/>
              </a:defRPr>
            </a:lvl3pPr>
            <a:lvl4pPr marL="1600010" indent="-228573" eaLnBrk="0" hangingPunct="0">
              <a:defRPr sz="2800">
                <a:solidFill>
                  <a:srgbClr val="000066"/>
                </a:solidFill>
                <a:latin typeface="Arial" charset="0"/>
                <a:cs typeface="Arial" charset="0"/>
              </a:defRPr>
            </a:lvl4pPr>
            <a:lvl5pPr marL="2057156" indent="-228573" eaLnBrk="0" hangingPunct="0">
              <a:defRPr sz="2800">
                <a:solidFill>
                  <a:srgbClr val="000066"/>
                </a:solidFill>
                <a:latin typeface="Arial" charset="0"/>
                <a:cs typeface="Arial" charset="0"/>
              </a:defRPr>
            </a:lvl5pPr>
            <a:lvl6pPr marL="2514301" indent="-228573" eaLnBrk="0" fontAlgn="base" hangingPunct="0">
              <a:spcBef>
                <a:spcPct val="0"/>
              </a:spcBef>
              <a:spcAft>
                <a:spcPct val="0"/>
              </a:spcAft>
              <a:defRPr sz="2800">
                <a:solidFill>
                  <a:srgbClr val="000066"/>
                </a:solidFill>
                <a:latin typeface="Arial" charset="0"/>
                <a:cs typeface="Arial" charset="0"/>
              </a:defRPr>
            </a:lvl6pPr>
            <a:lvl7pPr marL="2971447" indent="-228573" eaLnBrk="0" fontAlgn="base" hangingPunct="0">
              <a:spcBef>
                <a:spcPct val="0"/>
              </a:spcBef>
              <a:spcAft>
                <a:spcPct val="0"/>
              </a:spcAft>
              <a:defRPr sz="2800">
                <a:solidFill>
                  <a:srgbClr val="000066"/>
                </a:solidFill>
                <a:latin typeface="Arial" charset="0"/>
                <a:cs typeface="Arial" charset="0"/>
              </a:defRPr>
            </a:lvl7pPr>
            <a:lvl8pPr marL="3428593" indent="-228573" eaLnBrk="0" fontAlgn="base" hangingPunct="0">
              <a:spcBef>
                <a:spcPct val="0"/>
              </a:spcBef>
              <a:spcAft>
                <a:spcPct val="0"/>
              </a:spcAft>
              <a:defRPr sz="2800">
                <a:solidFill>
                  <a:srgbClr val="000066"/>
                </a:solidFill>
                <a:latin typeface="Arial" charset="0"/>
                <a:cs typeface="Arial" charset="0"/>
              </a:defRPr>
            </a:lvl8pPr>
            <a:lvl9pPr marL="3885738" indent="-228573" eaLnBrk="0" fontAlgn="base" hangingPunct="0">
              <a:spcBef>
                <a:spcPct val="0"/>
              </a:spcBef>
              <a:spcAft>
                <a:spcPct val="0"/>
              </a:spcAft>
              <a:defRPr sz="2800">
                <a:solidFill>
                  <a:srgbClr val="000066"/>
                </a:solidFill>
                <a:latin typeface="Arial" charset="0"/>
                <a:cs typeface="Arial" charset="0"/>
              </a:defRPr>
            </a:lvl9pPr>
          </a:lstStyle>
          <a:p>
            <a:pPr eaLnBrk="1" hangingPunct="1"/>
            <a:fld id="{DCC424FB-1BB0-480F-8521-85BF132D3F76}" type="slidenum">
              <a:rPr lang="en-GB" sz="1200">
                <a:solidFill>
                  <a:prstClr val="black"/>
                </a:solidFill>
              </a:rPr>
              <a:pPr eaLnBrk="1" hangingPunct="1"/>
              <a:t>1</a:t>
            </a:fld>
            <a:endParaRPr lang="en-GB" sz="1200">
              <a:solidFill>
                <a:prstClr val="black"/>
              </a:solidFill>
            </a:endParaRPr>
          </a:p>
        </p:txBody>
      </p:sp>
      <p:sp>
        <p:nvSpPr>
          <p:cNvPr id="20485" name="Rectangle 2"/>
          <p:cNvSpPr>
            <a:spLocks noGrp="1" noRot="1" noChangeAspect="1" noChangeArrowheads="1" noTextEdit="1"/>
          </p:cNvSpPr>
          <p:nvPr>
            <p:ph type="sldImg"/>
          </p:nvPr>
        </p:nvSpPr>
        <p:spPr>
          <a:xfrm>
            <a:off x="931863" y="741363"/>
            <a:ext cx="4937125" cy="3702050"/>
          </a:xfrm>
          <a:ln/>
        </p:spPr>
      </p:sp>
      <p:sp>
        <p:nvSpPr>
          <p:cNvPr id="2048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lgn="l" eaLnBrk="1" hangingPunct="1">
              <a:buFont typeface="Arial" panose="020B0604020202020204" pitchFamily="34" charset="0"/>
              <a:buChar char="•"/>
            </a:pPr>
            <a:endParaRPr lang="en-US" dirty="0" smtClean="0"/>
          </a:p>
        </p:txBody>
      </p:sp>
      <p:sp>
        <p:nvSpPr>
          <p:cNvPr id="2" name="Footer Placeholder 1"/>
          <p:cNvSpPr>
            <a:spLocks noGrp="1"/>
          </p:cNvSpPr>
          <p:nvPr>
            <p:ph type="ftr" sz="quarter" idx="10"/>
          </p:nvPr>
        </p:nvSpPr>
        <p:spPr/>
        <p:txBody>
          <a:bodyPr/>
          <a:lstStyle/>
          <a:p>
            <a:r>
              <a:rPr lang="en-US" smtClean="0"/>
              <a:t>L.O. XX Title</a:t>
            </a:r>
            <a:endParaRPr lang="en-US"/>
          </a:p>
        </p:txBody>
      </p:sp>
    </p:spTree>
    <p:extLst>
      <p:ext uri="{BB962C8B-B14F-4D97-AF65-F5344CB8AC3E}">
        <p14:creationId xmlns:p14="http://schemas.microsoft.com/office/powerpoint/2010/main" val="33165558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78AFB8E-6032-4D64-BFAD-1D7FD8760858}" type="slidenum">
              <a:rPr lang="en-US" smtClean="0"/>
              <a:t>10</a:t>
            </a:fld>
            <a:endParaRPr lang="en-US"/>
          </a:p>
        </p:txBody>
      </p:sp>
      <p:sp>
        <p:nvSpPr>
          <p:cNvPr id="5" name="Footer Placeholder 4"/>
          <p:cNvSpPr>
            <a:spLocks noGrp="1"/>
          </p:cNvSpPr>
          <p:nvPr>
            <p:ph type="ftr" sz="quarter" idx="11"/>
          </p:nvPr>
        </p:nvSpPr>
        <p:spPr/>
        <p:txBody>
          <a:bodyPr/>
          <a:lstStyle/>
          <a:p>
            <a:r>
              <a:rPr lang="en-US" smtClean="0"/>
              <a:t>L.O. XX Title</a:t>
            </a:r>
            <a:endParaRPr lang="en-US"/>
          </a:p>
        </p:txBody>
      </p:sp>
    </p:spTree>
    <p:extLst>
      <p:ext uri="{BB962C8B-B14F-4D97-AF65-F5344CB8AC3E}">
        <p14:creationId xmlns:p14="http://schemas.microsoft.com/office/powerpoint/2010/main" val="12535781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78AFB8E-6032-4D64-BFAD-1D7FD8760858}" type="slidenum">
              <a:rPr lang="en-US" smtClean="0"/>
              <a:t>11</a:t>
            </a:fld>
            <a:endParaRPr lang="en-US"/>
          </a:p>
        </p:txBody>
      </p:sp>
      <p:sp>
        <p:nvSpPr>
          <p:cNvPr id="5" name="Footer Placeholder 4"/>
          <p:cNvSpPr>
            <a:spLocks noGrp="1"/>
          </p:cNvSpPr>
          <p:nvPr>
            <p:ph type="ftr" sz="quarter" idx="11"/>
          </p:nvPr>
        </p:nvSpPr>
        <p:spPr/>
        <p:txBody>
          <a:bodyPr/>
          <a:lstStyle/>
          <a:p>
            <a:r>
              <a:rPr lang="en-US" smtClean="0"/>
              <a:t>L.O. XX Title</a:t>
            </a:r>
            <a:endParaRPr lang="en-US"/>
          </a:p>
        </p:txBody>
      </p:sp>
    </p:spTree>
    <p:extLst>
      <p:ext uri="{BB962C8B-B14F-4D97-AF65-F5344CB8AC3E}">
        <p14:creationId xmlns:p14="http://schemas.microsoft.com/office/powerpoint/2010/main" val="12535781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78AFB8E-6032-4D64-BFAD-1D7FD8760858}" type="slidenum">
              <a:rPr lang="en-US" smtClean="0"/>
              <a:t>12</a:t>
            </a:fld>
            <a:endParaRPr lang="en-US"/>
          </a:p>
        </p:txBody>
      </p:sp>
      <p:sp>
        <p:nvSpPr>
          <p:cNvPr id="5" name="Footer Placeholder 4"/>
          <p:cNvSpPr>
            <a:spLocks noGrp="1"/>
          </p:cNvSpPr>
          <p:nvPr>
            <p:ph type="ftr" sz="quarter" idx="11"/>
          </p:nvPr>
        </p:nvSpPr>
        <p:spPr/>
        <p:txBody>
          <a:bodyPr/>
          <a:lstStyle/>
          <a:p>
            <a:r>
              <a:rPr lang="en-US" smtClean="0"/>
              <a:t>L.O. XX Title</a:t>
            </a:r>
            <a:endParaRPr lang="en-US"/>
          </a:p>
        </p:txBody>
      </p:sp>
    </p:spTree>
    <p:extLst>
      <p:ext uri="{BB962C8B-B14F-4D97-AF65-F5344CB8AC3E}">
        <p14:creationId xmlns:p14="http://schemas.microsoft.com/office/powerpoint/2010/main" val="12535781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78AFB8E-6032-4D64-BFAD-1D7FD8760858}" type="slidenum">
              <a:rPr lang="en-US" smtClean="0"/>
              <a:t>13</a:t>
            </a:fld>
            <a:endParaRPr lang="en-US"/>
          </a:p>
        </p:txBody>
      </p:sp>
      <p:sp>
        <p:nvSpPr>
          <p:cNvPr id="5" name="Footer Placeholder 4"/>
          <p:cNvSpPr>
            <a:spLocks noGrp="1"/>
          </p:cNvSpPr>
          <p:nvPr>
            <p:ph type="ftr" sz="quarter" idx="11"/>
          </p:nvPr>
        </p:nvSpPr>
        <p:spPr/>
        <p:txBody>
          <a:bodyPr/>
          <a:lstStyle/>
          <a:p>
            <a:r>
              <a:rPr lang="en-US" smtClean="0"/>
              <a:t>L.O. XX Title</a:t>
            </a:r>
            <a:endParaRPr lang="en-US"/>
          </a:p>
        </p:txBody>
      </p:sp>
    </p:spTree>
    <p:extLst>
      <p:ext uri="{BB962C8B-B14F-4D97-AF65-F5344CB8AC3E}">
        <p14:creationId xmlns:p14="http://schemas.microsoft.com/office/powerpoint/2010/main" val="12535781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Footer Placeholder 3"/>
          <p:cNvSpPr>
            <a:spLocks noGrp="1"/>
          </p:cNvSpPr>
          <p:nvPr>
            <p:ph type="ftr" sz="quarter" idx="10"/>
          </p:nvPr>
        </p:nvSpPr>
        <p:spPr/>
        <p:txBody>
          <a:bodyPr/>
          <a:lstStyle/>
          <a:p>
            <a:r>
              <a:rPr lang="en-US" smtClean="0"/>
              <a:t>L.O. XX Title</a:t>
            </a:r>
            <a:endParaRPr lang="en-US"/>
          </a:p>
        </p:txBody>
      </p:sp>
      <p:sp>
        <p:nvSpPr>
          <p:cNvPr id="5" name="Slide Number Placeholder 4"/>
          <p:cNvSpPr>
            <a:spLocks noGrp="1"/>
          </p:cNvSpPr>
          <p:nvPr>
            <p:ph type="sldNum" sz="quarter" idx="11"/>
          </p:nvPr>
        </p:nvSpPr>
        <p:spPr/>
        <p:txBody>
          <a:bodyPr/>
          <a:lstStyle/>
          <a:p>
            <a:fld id="{F78AFB8E-6032-4D64-BFAD-1D7FD8760858}" type="slidenum">
              <a:rPr lang="en-US" smtClean="0"/>
              <a:t>14</a:t>
            </a:fld>
            <a:endParaRPr lang="en-US"/>
          </a:p>
        </p:txBody>
      </p:sp>
    </p:spTree>
    <p:extLst>
      <p:ext uri="{BB962C8B-B14F-4D97-AF65-F5344CB8AC3E}">
        <p14:creationId xmlns:p14="http://schemas.microsoft.com/office/powerpoint/2010/main" val="2879898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78AFB8E-6032-4D64-BFAD-1D7FD8760858}" type="slidenum">
              <a:rPr lang="en-US" smtClean="0"/>
              <a:t>2</a:t>
            </a:fld>
            <a:endParaRPr lang="en-US"/>
          </a:p>
        </p:txBody>
      </p:sp>
      <p:sp>
        <p:nvSpPr>
          <p:cNvPr id="5" name="Footer Placeholder 4"/>
          <p:cNvSpPr>
            <a:spLocks noGrp="1"/>
          </p:cNvSpPr>
          <p:nvPr>
            <p:ph type="ftr" sz="quarter" idx="11"/>
          </p:nvPr>
        </p:nvSpPr>
        <p:spPr/>
        <p:txBody>
          <a:bodyPr/>
          <a:lstStyle/>
          <a:p>
            <a:r>
              <a:rPr lang="en-US" smtClean="0"/>
              <a:t>L.O. XX Title</a:t>
            </a:r>
            <a:endParaRPr lang="en-US"/>
          </a:p>
        </p:txBody>
      </p:sp>
    </p:spTree>
    <p:extLst>
      <p:ext uri="{BB962C8B-B14F-4D97-AF65-F5344CB8AC3E}">
        <p14:creationId xmlns:p14="http://schemas.microsoft.com/office/powerpoint/2010/main" val="4079772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78AFB8E-6032-4D64-BFAD-1D7FD8760858}" type="slidenum">
              <a:rPr lang="en-US" smtClean="0"/>
              <a:t>3</a:t>
            </a:fld>
            <a:endParaRPr lang="en-US"/>
          </a:p>
        </p:txBody>
      </p:sp>
      <p:sp>
        <p:nvSpPr>
          <p:cNvPr id="5" name="Footer Placeholder 4"/>
          <p:cNvSpPr>
            <a:spLocks noGrp="1"/>
          </p:cNvSpPr>
          <p:nvPr>
            <p:ph type="ftr" sz="quarter" idx="11"/>
          </p:nvPr>
        </p:nvSpPr>
        <p:spPr/>
        <p:txBody>
          <a:bodyPr/>
          <a:lstStyle/>
          <a:p>
            <a:r>
              <a:rPr lang="en-US" smtClean="0"/>
              <a:t>L.O. XX Title</a:t>
            </a:r>
            <a:endParaRPr lang="en-US"/>
          </a:p>
        </p:txBody>
      </p:sp>
    </p:spTree>
    <p:extLst>
      <p:ext uri="{BB962C8B-B14F-4D97-AF65-F5344CB8AC3E}">
        <p14:creationId xmlns:p14="http://schemas.microsoft.com/office/powerpoint/2010/main" val="1253578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78AFB8E-6032-4D64-BFAD-1D7FD8760858}" type="slidenum">
              <a:rPr lang="en-US" smtClean="0"/>
              <a:t>4</a:t>
            </a:fld>
            <a:endParaRPr lang="en-US"/>
          </a:p>
        </p:txBody>
      </p:sp>
      <p:sp>
        <p:nvSpPr>
          <p:cNvPr id="5" name="Footer Placeholder 4"/>
          <p:cNvSpPr>
            <a:spLocks noGrp="1"/>
          </p:cNvSpPr>
          <p:nvPr>
            <p:ph type="ftr" sz="quarter" idx="11"/>
          </p:nvPr>
        </p:nvSpPr>
        <p:spPr/>
        <p:txBody>
          <a:bodyPr/>
          <a:lstStyle/>
          <a:p>
            <a:r>
              <a:rPr lang="en-US" smtClean="0"/>
              <a:t>L.O. XX Title</a:t>
            </a:r>
            <a:endParaRPr lang="en-US"/>
          </a:p>
        </p:txBody>
      </p:sp>
    </p:spTree>
    <p:extLst>
      <p:ext uri="{BB962C8B-B14F-4D97-AF65-F5344CB8AC3E}">
        <p14:creationId xmlns:p14="http://schemas.microsoft.com/office/powerpoint/2010/main" val="12535781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Quote: according</a:t>
            </a:r>
            <a:r>
              <a:rPr lang="en-GB" baseline="0" dirty="0" smtClean="0"/>
              <a:t> to Emanuel et. al.</a:t>
            </a:r>
            <a:endParaRPr lang="en-GB" dirty="0"/>
          </a:p>
        </p:txBody>
      </p:sp>
      <p:sp>
        <p:nvSpPr>
          <p:cNvPr id="4" name="Footer Placeholder 3"/>
          <p:cNvSpPr>
            <a:spLocks noGrp="1"/>
          </p:cNvSpPr>
          <p:nvPr>
            <p:ph type="ftr" sz="quarter" idx="10"/>
          </p:nvPr>
        </p:nvSpPr>
        <p:spPr/>
        <p:txBody>
          <a:bodyPr/>
          <a:lstStyle/>
          <a:p>
            <a:r>
              <a:rPr lang="en-US" smtClean="0"/>
              <a:t>L.O. XX Title</a:t>
            </a:r>
            <a:endParaRPr lang="en-US"/>
          </a:p>
        </p:txBody>
      </p:sp>
      <p:sp>
        <p:nvSpPr>
          <p:cNvPr id="5" name="Slide Number Placeholder 4"/>
          <p:cNvSpPr>
            <a:spLocks noGrp="1"/>
          </p:cNvSpPr>
          <p:nvPr>
            <p:ph type="sldNum" sz="quarter" idx="11"/>
          </p:nvPr>
        </p:nvSpPr>
        <p:spPr/>
        <p:txBody>
          <a:bodyPr/>
          <a:lstStyle/>
          <a:p>
            <a:fld id="{F78AFB8E-6032-4D64-BFAD-1D7FD8760858}" type="slidenum">
              <a:rPr lang="en-US" smtClean="0"/>
              <a:t>5</a:t>
            </a:fld>
            <a:endParaRPr lang="en-US"/>
          </a:p>
        </p:txBody>
      </p:sp>
    </p:spTree>
    <p:extLst>
      <p:ext uri="{BB962C8B-B14F-4D97-AF65-F5344CB8AC3E}">
        <p14:creationId xmlns:p14="http://schemas.microsoft.com/office/powerpoint/2010/main" val="34614113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i="1" dirty="0" smtClean="0"/>
              <a:t>Hint to facilitator: </a:t>
            </a:r>
          </a:p>
          <a:p>
            <a:r>
              <a:rPr lang="en-GB" sz="1200" dirty="0" smtClean="0"/>
              <a:t>This study has many ethical, as well as political aspects to consider and that may arise from the trainee discussions. </a:t>
            </a:r>
          </a:p>
          <a:p>
            <a:r>
              <a:rPr lang="en-GB" sz="1200" dirty="0" smtClean="0"/>
              <a:t>The facilitator should work on focusing on the ethical issues. The following are examples of these issues:</a:t>
            </a:r>
            <a:endParaRPr lang="en-GB" sz="1100" dirty="0" smtClean="0"/>
          </a:p>
          <a:p>
            <a:pPr lvl="0"/>
            <a:r>
              <a:rPr lang="en-GB" sz="1200" dirty="0" smtClean="0"/>
              <a:t>-Vulnerability of the children during the epidemic,</a:t>
            </a:r>
            <a:endParaRPr lang="en-GB" sz="1100" dirty="0" smtClean="0"/>
          </a:p>
          <a:p>
            <a:pPr lvl="0"/>
            <a:r>
              <a:rPr lang="en-GB" sz="1200" dirty="0" smtClean="0"/>
              <a:t>-Issues related to obtaining consent from participants with whom the (international) researcher cannot communicate directly, </a:t>
            </a:r>
            <a:endParaRPr lang="en-GB" sz="1100" dirty="0" smtClean="0"/>
          </a:p>
          <a:p>
            <a:pPr lvl="0"/>
            <a:r>
              <a:rPr lang="en-GB" sz="1200" dirty="0" smtClean="0"/>
              <a:t>-Issues related to privacy and confidentiality (with emphasis on when the data collectors are members of the local community from which they collect the information),</a:t>
            </a:r>
            <a:endParaRPr lang="en-GB" sz="1100" dirty="0" smtClean="0"/>
          </a:p>
          <a:p>
            <a:pPr lvl="0"/>
            <a:r>
              <a:rPr lang="en-GB" sz="1200" dirty="0" smtClean="0"/>
              <a:t>-Conflicts of interests between the roles of the providers when they also become the researchers, and when the donors of medications are also their manufacturers, and</a:t>
            </a:r>
            <a:endParaRPr lang="en-GB" sz="1100" dirty="0" smtClean="0"/>
          </a:p>
          <a:p>
            <a:pPr lvl="0"/>
            <a:r>
              <a:rPr lang="en-GB" sz="1200" dirty="0" smtClean="0"/>
              <a:t>-The role that the researchers and the ethics review committees should have taken before and during the trial.</a:t>
            </a:r>
            <a:endParaRPr lang="en-GB" sz="1100" dirty="0" smtClean="0"/>
          </a:p>
          <a:p>
            <a:endParaRPr lang="en-GB" dirty="0"/>
          </a:p>
        </p:txBody>
      </p:sp>
      <p:sp>
        <p:nvSpPr>
          <p:cNvPr id="4" name="Slide Number Placeholder 3"/>
          <p:cNvSpPr>
            <a:spLocks noGrp="1"/>
          </p:cNvSpPr>
          <p:nvPr>
            <p:ph type="sldNum" sz="quarter" idx="10"/>
          </p:nvPr>
        </p:nvSpPr>
        <p:spPr/>
        <p:txBody>
          <a:bodyPr/>
          <a:lstStyle/>
          <a:p>
            <a:fld id="{F78AFB8E-6032-4D64-BFAD-1D7FD8760858}" type="slidenum">
              <a:rPr lang="en-US" smtClean="0"/>
              <a:t>6</a:t>
            </a:fld>
            <a:endParaRPr lang="en-US"/>
          </a:p>
        </p:txBody>
      </p:sp>
      <p:sp>
        <p:nvSpPr>
          <p:cNvPr id="5" name="Footer Placeholder 4"/>
          <p:cNvSpPr>
            <a:spLocks noGrp="1"/>
          </p:cNvSpPr>
          <p:nvPr>
            <p:ph type="ftr" sz="quarter" idx="11"/>
          </p:nvPr>
        </p:nvSpPr>
        <p:spPr/>
        <p:txBody>
          <a:bodyPr/>
          <a:lstStyle/>
          <a:p>
            <a:r>
              <a:rPr lang="en-US" smtClean="0"/>
              <a:t>L.O. XX Title</a:t>
            </a:r>
            <a:endParaRPr lang="en-US"/>
          </a:p>
        </p:txBody>
      </p:sp>
    </p:spTree>
    <p:extLst>
      <p:ext uri="{BB962C8B-B14F-4D97-AF65-F5344CB8AC3E}">
        <p14:creationId xmlns:p14="http://schemas.microsoft.com/office/powerpoint/2010/main" val="12535781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i="1" dirty="0" smtClean="0"/>
              <a:t>Hint to facilitator: </a:t>
            </a:r>
          </a:p>
          <a:p>
            <a:r>
              <a:rPr lang="en-GB" sz="1200" dirty="0" smtClean="0"/>
              <a:t>This study has many ethical, as well as political aspects to consider and that may arise from the trainee discussions. </a:t>
            </a:r>
          </a:p>
          <a:p>
            <a:r>
              <a:rPr lang="en-GB" sz="1200" dirty="0" smtClean="0"/>
              <a:t>The facilitator should work on focusing on the ethical issues. The following are examples of these issues:</a:t>
            </a:r>
            <a:endParaRPr lang="en-GB" sz="1100" dirty="0" smtClean="0"/>
          </a:p>
          <a:p>
            <a:pPr lvl="0"/>
            <a:r>
              <a:rPr lang="en-GB" sz="1200" dirty="0" smtClean="0"/>
              <a:t>-Vulnerability of the children during the epidemic,</a:t>
            </a:r>
            <a:endParaRPr lang="en-GB" sz="1100" dirty="0" smtClean="0"/>
          </a:p>
          <a:p>
            <a:pPr lvl="0"/>
            <a:r>
              <a:rPr lang="en-GB" sz="1200" dirty="0" smtClean="0"/>
              <a:t>-Issues related to obtaining consent from participants with whom the (international) researcher cannot communicate directly, </a:t>
            </a:r>
            <a:endParaRPr lang="en-GB" sz="1100" dirty="0" smtClean="0"/>
          </a:p>
          <a:p>
            <a:pPr lvl="0"/>
            <a:r>
              <a:rPr lang="en-GB" sz="1200" dirty="0" smtClean="0"/>
              <a:t>-Issues related to privacy and confidentiality (with emphasis on when the data collectors are members of the local community from which they collect the information),</a:t>
            </a:r>
            <a:endParaRPr lang="en-GB" sz="1100" dirty="0" smtClean="0"/>
          </a:p>
          <a:p>
            <a:pPr lvl="0"/>
            <a:r>
              <a:rPr lang="en-GB" sz="1200" dirty="0" smtClean="0"/>
              <a:t>-Conflicts of interests between the roles of the providers when they also become the researchers, and when the donors of medications are also their manufacturers, and</a:t>
            </a:r>
            <a:endParaRPr lang="en-GB" sz="1100" dirty="0" smtClean="0"/>
          </a:p>
          <a:p>
            <a:pPr lvl="0"/>
            <a:r>
              <a:rPr lang="en-GB" sz="1200" dirty="0" smtClean="0"/>
              <a:t>-The role that the researchers and the ethics review committees should have taken before and during the trial.</a:t>
            </a:r>
            <a:endParaRPr lang="en-GB" sz="1100" dirty="0" smtClean="0"/>
          </a:p>
          <a:p>
            <a:endParaRPr lang="en-GB" dirty="0"/>
          </a:p>
        </p:txBody>
      </p:sp>
      <p:sp>
        <p:nvSpPr>
          <p:cNvPr id="4" name="Slide Number Placeholder 3"/>
          <p:cNvSpPr>
            <a:spLocks noGrp="1"/>
          </p:cNvSpPr>
          <p:nvPr>
            <p:ph type="sldNum" sz="quarter" idx="10"/>
          </p:nvPr>
        </p:nvSpPr>
        <p:spPr/>
        <p:txBody>
          <a:bodyPr/>
          <a:lstStyle/>
          <a:p>
            <a:fld id="{F78AFB8E-6032-4D64-BFAD-1D7FD8760858}" type="slidenum">
              <a:rPr lang="en-US" smtClean="0"/>
              <a:t>7</a:t>
            </a:fld>
            <a:endParaRPr lang="en-US"/>
          </a:p>
        </p:txBody>
      </p:sp>
      <p:sp>
        <p:nvSpPr>
          <p:cNvPr id="5" name="Footer Placeholder 4"/>
          <p:cNvSpPr>
            <a:spLocks noGrp="1"/>
          </p:cNvSpPr>
          <p:nvPr>
            <p:ph type="ftr" sz="quarter" idx="11"/>
          </p:nvPr>
        </p:nvSpPr>
        <p:spPr/>
        <p:txBody>
          <a:bodyPr/>
          <a:lstStyle/>
          <a:p>
            <a:r>
              <a:rPr lang="en-US" smtClean="0"/>
              <a:t>L.O. XX Title</a:t>
            </a:r>
            <a:endParaRPr lang="en-US"/>
          </a:p>
        </p:txBody>
      </p:sp>
    </p:spTree>
    <p:extLst>
      <p:ext uri="{BB962C8B-B14F-4D97-AF65-F5344CB8AC3E}">
        <p14:creationId xmlns:p14="http://schemas.microsoft.com/office/powerpoint/2010/main" val="12535781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78AFB8E-6032-4D64-BFAD-1D7FD8760858}" type="slidenum">
              <a:rPr lang="en-US" smtClean="0"/>
              <a:t>8</a:t>
            </a:fld>
            <a:endParaRPr lang="en-US"/>
          </a:p>
        </p:txBody>
      </p:sp>
      <p:sp>
        <p:nvSpPr>
          <p:cNvPr id="5" name="Footer Placeholder 4"/>
          <p:cNvSpPr>
            <a:spLocks noGrp="1"/>
          </p:cNvSpPr>
          <p:nvPr>
            <p:ph type="ftr" sz="quarter" idx="11"/>
          </p:nvPr>
        </p:nvSpPr>
        <p:spPr/>
        <p:txBody>
          <a:bodyPr/>
          <a:lstStyle/>
          <a:p>
            <a:r>
              <a:rPr lang="en-US" smtClean="0"/>
              <a:t>L.O. XX Title</a:t>
            </a:r>
            <a:endParaRPr lang="en-US"/>
          </a:p>
        </p:txBody>
      </p:sp>
    </p:spTree>
    <p:extLst>
      <p:ext uri="{BB962C8B-B14F-4D97-AF65-F5344CB8AC3E}">
        <p14:creationId xmlns:p14="http://schemas.microsoft.com/office/powerpoint/2010/main" val="12535781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78AFB8E-6032-4D64-BFAD-1D7FD8760858}" type="slidenum">
              <a:rPr lang="en-US" smtClean="0"/>
              <a:t>9</a:t>
            </a:fld>
            <a:endParaRPr lang="en-US"/>
          </a:p>
        </p:txBody>
      </p:sp>
      <p:sp>
        <p:nvSpPr>
          <p:cNvPr id="5" name="Footer Placeholder 4"/>
          <p:cNvSpPr>
            <a:spLocks noGrp="1"/>
          </p:cNvSpPr>
          <p:nvPr>
            <p:ph type="ftr" sz="quarter" idx="11"/>
          </p:nvPr>
        </p:nvSpPr>
        <p:spPr/>
        <p:txBody>
          <a:bodyPr/>
          <a:lstStyle/>
          <a:p>
            <a:r>
              <a:rPr lang="en-US" smtClean="0"/>
              <a:t>L.O. XX Title</a:t>
            </a:r>
            <a:endParaRPr lang="en-US"/>
          </a:p>
        </p:txBody>
      </p:sp>
    </p:spTree>
    <p:extLst>
      <p:ext uri="{BB962C8B-B14F-4D97-AF65-F5344CB8AC3E}">
        <p14:creationId xmlns:p14="http://schemas.microsoft.com/office/powerpoint/2010/main" val="1253578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1_Section Header">
    <p:bg>
      <p:bgPr>
        <a:gradFill flip="none" rotWithShape="1">
          <a:gsLst>
            <a:gs pos="0">
              <a:schemeClr val="bg1">
                <a:tint val="40000"/>
                <a:satMod val="350000"/>
                <a:alpha val="10000"/>
              </a:schemeClr>
            </a:gs>
            <a:gs pos="40000">
              <a:srgbClr val="1E7FB8">
                <a:alpha val="10000"/>
              </a:srgbClr>
            </a:gs>
            <a:gs pos="100000">
              <a:srgbClr val="000066">
                <a:alpha val="10000"/>
              </a:srgb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2996951"/>
            <a:ext cx="7886700" cy="576065"/>
          </a:xfrm>
        </p:spPr>
        <p:txBody>
          <a:bodyPr anchor="b"/>
          <a:lstStyle>
            <a:lvl1pPr algn="l">
              <a:defRPr sz="4000"/>
            </a:lvl1pPr>
          </a:lstStyle>
          <a:p>
            <a:r>
              <a:rPr lang="en-US" dirty="0" smtClean="0"/>
              <a:t>Click to edit Master title style</a:t>
            </a:r>
            <a:endParaRPr lang="en-CA" dirty="0"/>
          </a:p>
        </p:txBody>
      </p:sp>
      <p:sp>
        <p:nvSpPr>
          <p:cNvPr id="3" name="Text Placeholder 2"/>
          <p:cNvSpPr>
            <a:spLocks noGrp="1"/>
          </p:cNvSpPr>
          <p:nvPr>
            <p:ph type="body" idx="1"/>
          </p:nvPr>
        </p:nvSpPr>
        <p:spPr>
          <a:xfrm>
            <a:off x="899592" y="3789040"/>
            <a:ext cx="7610996" cy="1500187"/>
          </a:xfrm>
        </p:spPr>
        <p:txBody>
          <a:bodyPr/>
          <a:lstStyle>
            <a:lvl1pPr marL="0" indent="0">
              <a:buNone/>
              <a:defRPr sz="3500">
                <a:solidFill>
                  <a:srgbClr val="C0000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
        <p:nvSpPr>
          <p:cNvPr id="7" name="Line 6"/>
          <p:cNvSpPr>
            <a:spLocks noChangeShapeType="1"/>
          </p:cNvSpPr>
          <p:nvPr userDrawn="1"/>
        </p:nvSpPr>
        <p:spPr bwMode="auto">
          <a:xfrm>
            <a:off x="0" y="3573016"/>
            <a:ext cx="9144000" cy="0"/>
          </a:xfrm>
          <a:prstGeom prst="line">
            <a:avLst/>
          </a:prstGeom>
          <a:noFill/>
          <a:ln w="38100">
            <a:solidFill>
              <a:srgbClr val="1E7FB8"/>
            </a:solidFill>
            <a:round/>
            <a:headEnd/>
            <a:tailEnd/>
          </a:ln>
          <a:effectLst>
            <a:outerShdw dist="28398" dir="1593903" algn="ctr" rotWithShape="0">
              <a:schemeClr val="bg2"/>
            </a:outerShdw>
          </a:effectLst>
          <a:extLst>
            <a:ext uri="{909E8E84-426E-40DD-AFC4-6F175D3DCCD1}">
              <a14:hiddenFill xmlns:a14="http://schemas.microsoft.com/office/drawing/2010/main">
                <a:noFill/>
              </a14:hiddenFill>
            </a:ext>
          </a:extLst>
        </p:spPr>
        <p:txBody>
          <a:bodyPr lIns="80147" tIns="40074" rIns="80147" bIns="40074"/>
          <a:lstStyle/>
          <a:p>
            <a:pPr fontAlgn="base">
              <a:spcBef>
                <a:spcPct val="0"/>
              </a:spcBef>
              <a:spcAft>
                <a:spcPct val="0"/>
              </a:spcAft>
            </a:pPr>
            <a:endParaRPr lang="en-US" sz="2500" smtClean="0">
              <a:solidFill>
                <a:srgbClr val="000066"/>
              </a:solidFill>
            </a:endParaRPr>
          </a:p>
        </p:txBody>
      </p:sp>
    </p:spTree>
    <p:extLst>
      <p:ext uri="{BB962C8B-B14F-4D97-AF65-F5344CB8AC3E}">
        <p14:creationId xmlns:p14="http://schemas.microsoft.com/office/powerpoint/2010/main" val="398880402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istake">
    <p:spTree>
      <p:nvGrpSpPr>
        <p:cNvPr id="1" name=""/>
        <p:cNvGrpSpPr/>
        <p:nvPr/>
      </p:nvGrpSpPr>
      <p:grpSpPr>
        <a:xfrm>
          <a:off x="0" y="0"/>
          <a:ext cx="0" cy="0"/>
          <a:chOff x="0" y="0"/>
          <a:chExt cx="0" cy="0"/>
        </a:xfrm>
      </p:grpSpPr>
      <p:sp>
        <p:nvSpPr>
          <p:cNvPr id="8" name="Title 1"/>
          <p:cNvSpPr>
            <a:spLocks noGrp="1"/>
          </p:cNvSpPr>
          <p:nvPr>
            <p:ph type="title"/>
          </p:nvPr>
        </p:nvSpPr>
        <p:spPr>
          <a:xfrm>
            <a:off x="0" y="3645024"/>
            <a:ext cx="7418140" cy="577788"/>
          </a:xfrm>
        </p:spPr>
        <p:txBody>
          <a:bodyPr anchor="b"/>
          <a:lstStyle>
            <a:lvl1pPr algn="ctr">
              <a:defRPr kumimoji="0" lang="en-US" sz="4000" b="1" i="0" u="none" strike="noStrike" kern="0" cap="none" spc="0" normalizeH="0" baseline="0" noProof="0" smtClean="0">
                <a:ln>
                  <a:noFill/>
                </a:ln>
                <a:solidFill>
                  <a:srgbClr val="CC3300"/>
                </a:solidFill>
                <a:effectLst/>
                <a:uLnTx/>
                <a:uFillTx/>
              </a:defRPr>
            </a:lvl1pPr>
          </a:lstStyle>
          <a:p>
            <a:pPr lvl="0"/>
            <a:r>
              <a:rPr kumimoji="0" lang="en-US" sz="3500" b="1" i="0" u="none" strike="noStrike" kern="0" cap="none" spc="0" normalizeH="0" baseline="0" noProof="0" dirty="0" smtClean="0">
                <a:ln>
                  <a:noFill/>
                </a:ln>
                <a:solidFill>
                  <a:srgbClr val="CC3300"/>
                </a:solidFill>
                <a:effectLst/>
                <a:uLnTx/>
                <a:uFillTx/>
                <a:latin typeface="+mn-lt"/>
                <a:cs typeface="+mn-cs"/>
              </a:rPr>
              <a:t>Click to edit Master title style</a:t>
            </a:r>
            <a:endParaRPr lang="en-US" dirty="0" smtClean="0"/>
          </a:p>
        </p:txBody>
      </p:sp>
      <p:sp>
        <p:nvSpPr>
          <p:cNvPr id="5" name="Title 1"/>
          <p:cNvSpPr txBox="1">
            <a:spLocks/>
          </p:cNvSpPr>
          <p:nvPr userDrawn="1"/>
        </p:nvSpPr>
        <p:spPr bwMode="auto">
          <a:xfrm>
            <a:off x="-325860" y="2996952"/>
            <a:ext cx="7418140" cy="577788"/>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lvl1pPr algn="ctr" defTabSz="914179" rtl="0" eaLnBrk="0" fontAlgn="base" hangingPunct="0">
              <a:spcBef>
                <a:spcPct val="0"/>
              </a:spcBef>
              <a:spcAft>
                <a:spcPct val="0"/>
              </a:spcAft>
              <a:defRPr kumimoji="0" lang="en-US" sz="4000" b="1" i="0" u="none" strike="noStrike" kern="0" cap="none" spc="0" normalizeH="0" baseline="0" noProof="0" smtClean="0">
                <a:ln>
                  <a:noFill/>
                </a:ln>
                <a:solidFill>
                  <a:srgbClr val="CC3300"/>
                </a:solidFill>
                <a:effectLst/>
                <a:uLnTx/>
                <a:uFillTx/>
                <a:latin typeface="+mj-lt"/>
                <a:ea typeface="+mj-ea"/>
                <a:cs typeface="+mj-cs"/>
              </a:defRPr>
            </a:lvl1pPr>
            <a:lvl2pPr algn="ctr" defTabSz="914179" rtl="0" eaLnBrk="0" fontAlgn="base" hangingPunct="0">
              <a:spcBef>
                <a:spcPct val="0"/>
              </a:spcBef>
              <a:spcAft>
                <a:spcPct val="0"/>
              </a:spcAft>
              <a:defRPr sz="3500" b="1">
                <a:solidFill>
                  <a:srgbClr val="000066"/>
                </a:solidFill>
                <a:latin typeface="Arial" charset="0"/>
                <a:cs typeface="Arial" charset="0"/>
              </a:defRPr>
            </a:lvl2pPr>
            <a:lvl3pPr algn="ctr" defTabSz="914179" rtl="0" eaLnBrk="0" fontAlgn="base" hangingPunct="0">
              <a:spcBef>
                <a:spcPct val="0"/>
              </a:spcBef>
              <a:spcAft>
                <a:spcPct val="0"/>
              </a:spcAft>
              <a:defRPr sz="3500" b="1">
                <a:solidFill>
                  <a:srgbClr val="000066"/>
                </a:solidFill>
                <a:latin typeface="Arial" charset="0"/>
                <a:cs typeface="Arial" charset="0"/>
              </a:defRPr>
            </a:lvl3pPr>
            <a:lvl4pPr algn="ctr" defTabSz="914179" rtl="0" eaLnBrk="0" fontAlgn="base" hangingPunct="0">
              <a:spcBef>
                <a:spcPct val="0"/>
              </a:spcBef>
              <a:spcAft>
                <a:spcPct val="0"/>
              </a:spcAft>
              <a:defRPr sz="3500" b="1">
                <a:solidFill>
                  <a:srgbClr val="000066"/>
                </a:solidFill>
                <a:latin typeface="Arial" charset="0"/>
                <a:cs typeface="Arial" charset="0"/>
              </a:defRPr>
            </a:lvl4pPr>
            <a:lvl5pPr algn="ctr" defTabSz="914179" rtl="0" eaLnBrk="0" fontAlgn="base" hangingPunct="0">
              <a:spcBef>
                <a:spcPct val="0"/>
              </a:spcBef>
              <a:spcAft>
                <a:spcPct val="0"/>
              </a:spcAft>
              <a:defRPr sz="3500" b="1">
                <a:solidFill>
                  <a:srgbClr val="000066"/>
                </a:solidFill>
                <a:latin typeface="Arial" charset="0"/>
                <a:cs typeface="Arial" charset="0"/>
              </a:defRPr>
            </a:lvl5pPr>
            <a:lvl6pPr marL="400736" algn="ctr" defTabSz="914179" rtl="0" fontAlgn="base">
              <a:spcBef>
                <a:spcPct val="0"/>
              </a:spcBef>
              <a:spcAft>
                <a:spcPct val="0"/>
              </a:spcAft>
              <a:defRPr sz="3500" b="1">
                <a:solidFill>
                  <a:srgbClr val="000066"/>
                </a:solidFill>
                <a:latin typeface="Arial" charset="0"/>
                <a:cs typeface="Arial" charset="0"/>
              </a:defRPr>
            </a:lvl6pPr>
            <a:lvl7pPr marL="801472" algn="ctr" defTabSz="914179" rtl="0" fontAlgn="base">
              <a:spcBef>
                <a:spcPct val="0"/>
              </a:spcBef>
              <a:spcAft>
                <a:spcPct val="0"/>
              </a:spcAft>
              <a:defRPr sz="3500" b="1">
                <a:solidFill>
                  <a:srgbClr val="000066"/>
                </a:solidFill>
                <a:latin typeface="Arial" charset="0"/>
                <a:cs typeface="Arial" charset="0"/>
              </a:defRPr>
            </a:lvl7pPr>
            <a:lvl8pPr marL="1202207" algn="ctr" defTabSz="914179" rtl="0" fontAlgn="base">
              <a:spcBef>
                <a:spcPct val="0"/>
              </a:spcBef>
              <a:spcAft>
                <a:spcPct val="0"/>
              </a:spcAft>
              <a:defRPr sz="3500" b="1">
                <a:solidFill>
                  <a:srgbClr val="000066"/>
                </a:solidFill>
                <a:latin typeface="Arial" charset="0"/>
                <a:cs typeface="Arial" charset="0"/>
              </a:defRPr>
            </a:lvl8pPr>
            <a:lvl9pPr marL="1602943" algn="ctr" defTabSz="914179" rtl="0" fontAlgn="base">
              <a:spcBef>
                <a:spcPct val="0"/>
              </a:spcBef>
              <a:spcAft>
                <a:spcPct val="0"/>
              </a:spcAft>
              <a:defRPr sz="3500" b="1">
                <a:solidFill>
                  <a:srgbClr val="000066"/>
                </a:solidFill>
                <a:latin typeface="Arial" charset="0"/>
                <a:cs typeface="Arial" charset="0"/>
              </a:defRPr>
            </a:lvl9pPr>
          </a:lstStyle>
          <a:p>
            <a:r>
              <a:rPr lang="en-CA" sz="3500" smtClean="0">
                <a:latin typeface="+mn-lt"/>
                <a:cs typeface="+mn-cs"/>
              </a:rPr>
              <a:t>Click to edit Master title style</a:t>
            </a:r>
            <a:endParaRPr lang="en-CA" dirty="0"/>
          </a:p>
        </p:txBody>
      </p:sp>
    </p:spTree>
    <p:extLst>
      <p:ext uri="{BB962C8B-B14F-4D97-AF65-F5344CB8AC3E}">
        <p14:creationId xmlns:p14="http://schemas.microsoft.com/office/powerpoint/2010/main" val="33321892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cSld name="Title Slide">
    <p:bg>
      <p:bgPr>
        <a:solidFill>
          <a:srgbClr val="1E7FB8"/>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818126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bg>
      <p:bgPr>
        <a:gradFill flip="none" rotWithShape="1">
          <a:gsLst>
            <a:gs pos="0">
              <a:schemeClr val="bg1">
                <a:tint val="40000"/>
                <a:satMod val="350000"/>
                <a:alpha val="10000"/>
              </a:schemeClr>
            </a:gs>
            <a:gs pos="40000">
              <a:srgbClr val="1E7FB8">
                <a:alpha val="10000"/>
              </a:srgbClr>
            </a:gs>
            <a:gs pos="100000">
              <a:srgbClr val="000066">
                <a:alpha val="10000"/>
              </a:srgb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600"/>
            </a:lvl1pPr>
            <a:lvl2pPr>
              <a:defRPr sz="2200"/>
            </a:lvl2pPr>
            <a:lvl3pPr>
              <a:defRPr sz="2000"/>
            </a:lvl3pPr>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Line 6"/>
          <p:cNvSpPr>
            <a:spLocks noChangeShapeType="1"/>
          </p:cNvSpPr>
          <p:nvPr userDrawn="1"/>
        </p:nvSpPr>
        <p:spPr bwMode="auto">
          <a:xfrm>
            <a:off x="0" y="908545"/>
            <a:ext cx="9144000" cy="0"/>
          </a:xfrm>
          <a:prstGeom prst="line">
            <a:avLst/>
          </a:prstGeom>
          <a:noFill/>
          <a:ln w="38100">
            <a:solidFill>
              <a:srgbClr val="1E7FB8"/>
            </a:solidFill>
            <a:round/>
            <a:headEnd/>
            <a:tailEnd/>
          </a:ln>
          <a:effectLst>
            <a:outerShdw dist="28398" dir="1593903" algn="ctr" rotWithShape="0">
              <a:schemeClr val="bg2"/>
            </a:outerShdw>
          </a:effectLst>
          <a:extLst>
            <a:ext uri="{909E8E84-426E-40DD-AFC4-6F175D3DCCD1}">
              <a14:hiddenFill xmlns:a14="http://schemas.microsoft.com/office/drawing/2010/main">
                <a:noFill/>
              </a14:hiddenFill>
            </a:ext>
          </a:extLst>
        </p:spPr>
        <p:txBody>
          <a:bodyPr lIns="80147" tIns="40074" rIns="80147" bIns="40074"/>
          <a:lstStyle/>
          <a:p>
            <a:pPr fontAlgn="base">
              <a:spcBef>
                <a:spcPct val="0"/>
              </a:spcBef>
              <a:spcAft>
                <a:spcPct val="0"/>
              </a:spcAft>
            </a:pPr>
            <a:endParaRPr lang="en-US" sz="2500" smtClean="0">
              <a:solidFill>
                <a:srgbClr val="000066"/>
              </a:solidFill>
            </a:endParaRPr>
          </a:p>
        </p:txBody>
      </p:sp>
      <p:sp>
        <p:nvSpPr>
          <p:cNvPr id="5" name="Slide Number Placeholder 5"/>
          <p:cNvSpPr>
            <a:spLocks noGrp="1"/>
          </p:cNvSpPr>
          <p:nvPr>
            <p:ph type="sldNum" sz="quarter" idx="12"/>
          </p:nvPr>
        </p:nvSpPr>
        <p:spPr>
          <a:xfrm>
            <a:off x="4860032" y="6453336"/>
            <a:ext cx="2057400" cy="288032"/>
          </a:xfrm>
          <a:prstGeom prst="rect">
            <a:avLst/>
          </a:prstGeom>
        </p:spPr>
        <p:txBody>
          <a:bodyPr/>
          <a:lstStyle>
            <a:lvl1pPr algn="ctr">
              <a:defRPr sz="1050">
                <a:solidFill>
                  <a:schemeClr val="bg1"/>
                </a:solidFill>
              </a:defRPr>
            </a:lvl1pPr>
          </a:lstStyle>
          <a:p>
            <a:fld id="{FD10F4F7-0890-4C57-A1B5-8F965AD80A82}" type="slidenum">
              <a:rPr lang="en-CA" smtClean="0"/>
              <a:pPr/>
              <a:t>‹#›</a:t>
            </a:fld>
            <a:endParaRPr lang="en-CA" dirty="0"/>
          </a:p>
        </p:txBody>
      </p:sp>
    </p:spTree>
    <p:extLst>
      <p:ext uri="{BB962C8B-B14F-4D97-AF65-F5344CB8AC3E}">
        <p14:creationId xmlns:p14="http://schemas.microsoft.com/office/powerpoint/2010/main" val="310081658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0" y="0"/>
            <a:ext cx="9144000" cy="1238270"/>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GB" dirty="0" smtClean="0"/>
              <a:t>Click to edit Master title style</a:t>
            </a:r>
          </a:p>
        </p:txBody>
      </p:sp>
      <p:sp>
        <p:nvSpPr>
          <p:cNvPr id="1027" name="Rectangle 4"/>
          <p:cNvSpPr>
            <a:spLocks noGrp="1" noChangeArrowheads="1"/>
          </p:cNvSpPr>
          <p:nvPr>
            <p:ph type="body" idx="1"/>
          </p:nvPr>
        </p:nvSpPr>
        <p:spPr bwMode="auto">
          <a:xfrm>
            <a:off x="442539" y="1238271"/>
            <a:ext cx="8291501" cy="4613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p:txBody>
      </p:sp>
      <p:sp>
        <p:nvSpPr>
          <p:cNvPr id="1029" name="Rectangle 12"/>
          <p:cNvSpPr>
            <a:spLocks noChangeArrowheads="1"/>
          </p:cNvSpPr>
          <p:nvPr/>
        </p:nvSpPr>
        <p:spPr bwMode="auto">
          <a:xfrm>
            <a:off x="1358" y="6264782"/>
            <a:ext cx="9144000" cy="593218"/>
          </a:xfrm>
          <a:prstGeom prst="rect">
            <a:avLst/>
          </a:prstGeom>
          <a:solidFill>
            <a:srgbClr val="1E7FB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0147" tIns="40074" rIns="80147" bIns="40074" anchor="ctr"/>
          <a:lstStyle/>
          <a:p>
            <a:pPr algn="r" rtl="1" fontAlgn="base">
              <a:spcBef>
                <a:spcPct val="0"/>
              </a:spcBef>
              <a:spcAft>
                <a:spcPct val="0"/>
              </a:spcAft>
            </a:pPr>
            <a:endParaRPr lang="en-US" sz="2500" b="1" smtClean="0">
              <a:solidFill>
                <a:srgbClr val="000066"/>
              </a:solidFill>
            </a:endParaRPr>
          </a:p>
        </p:txBody>
      </p:sp>
      <p:sp>
        <p:nvSpPr>
          <p:cNvPr id="7190" name="Text Box 22"/>
          <p:cNvSpPr txBox="1">
            <a:spLocks noChangeArrowheads="1"/>
          </p:cNvSpPr>
          <p:nvPr userDrawn="1"/>
        </p:nvSpPr>
        <p:spPr bwMode="auto">
          <a:xfrm>
            <a:off x="318726" y="6424870"/>
            <a:ext cx="5199157" cy="675290"/>
          </a:xfrm>
          <a:prstGeom prst="rect">
            <a:avLst/>
          </a:prstGeom>
          <a:noFill/>
          <a:ln w="9525">
            <a:noFill/>
            <a:miter lim="800000"/>
            <a:headEnd/>
            <a:tailEnd/>
          </a:ln>
        </p:spPr>
        <p:txBody>
          <a:bodyPr lIns="80147" tIns="40074" rIns="80147" bIns="40074"/>
          <a:lstStyle>
            <a:lvl1pPr defTabSz="1042988" eaLnBrk="0" hangingPunct="0">
              <a:defRPr sz="2800">
                <a:solidFill>
                  <a:srgbClr val="000066"/>
                </a:solidFill>
                <a:latin typeface="Arial" charset="0"/>
                <a:cs typeface="Arial" charset="0"/>
              </a:defRPr>
            </a:lvl1pPr>
            <a:lvl2pPr marL="742950" indent="-285750" defTabSz="1042988" eaLnBrk="0" hangingPunct="0">
              <a:defRPr sz="2800">
                <a:solidFill>
                  <a:srgbClr val="000066"/>
                </a:solidFill>
                <a:latin typeface="Arial" charset="0"/>
                <a:cs typeface="Arial" charset="0"/>
              </a:defRPr>
            </a:lvl2pPr>
            <a:lvl3pPr marL="1143000" indent="-228600" defTabSz="1042988" eaLnBrk="0" hangingPunct="0">
              <a:defRPr sz="2800">
                <a:solidFill>
                  <a:srgbClr val="000066"/>
                </a:solidFill>
                <a:latin typeface="Arial" charset="0"/>
                <a:cs typeface="Arial" charset="0"/>
              </a:defRPr>
            </a:lvl3pPr>
            <a:lvl4pPr marL="1600200" indent="-228600" defTabSz="1042988" eaLnBrk="0" hangingPunct="0">
              <a:defRPr sz="2800">
                <a:solidFill>
                  <a:srgbClr val="000066"/>
                </a:solidFill>
                <a:latin typeface="Arial" charset="0"/>
                <a:cs typeface="Arial" charset="0"/>
              </a:defRPr>
            </a:lvl4pPr>
            <a:lvl5pPr marL="2057400" indent="-228600" defTabSz="1042988" eaLnBrk="0" hangingPunct="0">
              <a:defRPr sz="2800">
                <a:solidFill>
                  <a:srgbClr val="000066"/>
                </a:solidFill>
                <a:latin typeface="Arial" charset="0"/>
                <a:cs typeface="Arial" charset="0"/>
              </a:defRPr>
            </a:lvl5pPr>
            <a:lvl6pPr marL="2514600" indent="-228600" defTabSz="1042988" eaLnBrk="0" fontAlgn="base" hangingPunct="0">
              <a:spcBef>
                <a:spcPct val="0"/>
              </a:spcBef>
              <a:spcAft>
                <a:spcPct val="0"/>
              </a:spcAft>
              <a:defRPr sz="2800">
                <a:solidFill>
                  <a:srgbClr val="000066"/>
                </a:solidFill>
                <a:latin typeface="Arial" charset="0"/>
                <a:cs typeface="Arial" charset="0"/>
              </a:defRPr>
            </a:lvl6pPr>
            <a:lvl7pPr marL="2971800" indent="-228600" defTabSz="1042988" eaLnBrk="0" fontAlgn="base" hangingPunct="0">
              <a:spcBef>
                <a:spcPct val="0"/>
              </a:spcBef>
              <a:spcAft>
                <a:spcPct val="0"/>
              </a:spcAft>
              <a:defRPr sz="2800">
                <a:solidFill>
                  <a:srgbClr val="000066"/>
                </a:solidFill>
                <a:latin typeface="Arial" charset="0"/>
                <a:cs typeface="Arial" charset="0"/>
              </a:defRPr>
            </a:lvl7pPr>
            <a:lvl8pPr marL="3429000" indent="-228600" defTabSz="1042988" eaLnBrk="0" fontAlgn="base" hangingPunct="0">
              <a:spcBef>
                <a:spcPct val="0"/>
              </a:spcBef>
              <a:spcAft>
                <a:spcPct val="0"/>
              </a:spcAft>
              <a:defRPr sz="2800">
                <a:solidFill>
                  <a:srgbClr val="000066"/>
                </a:solidFill>
                <a:latin typeface="Arial" charset="0"/>
                <a:cs typeface="Arial" charset="0"/>
              </a:defRPr>
            </a:lvl8pPr>
            <a:lvl9pPr marL="3886200" indent="-228600" defTabSz="1042988" eaLnBrk="0" fontAlgn="base" hangingPunct="0">
              <a:spcBef>
                <a:spcPct val="0"/>
              </a:spcBef>
              <a:spcAft>
                <a:spcPct val="0"/>
              </a:spcAft>
              <a:defRPr sz="2800">
                <a:solidFill>
                  <a:srgbClr val="000066"/>
                </a:solidFill>
                <a:latin typeface="Arial" charset="0"/>
                <a:cs typeface="Arial" charset="0"/>
              </a:defRPr>
            </a:lvl9pPr>
          </a:lstStyle>
          <a:p>
            <a:pPr eaLnBrk="1" fontAlgn="base" hangingPunct="1">
              <a:spcBef>
                <a:spcPct val="0"/>
              </a:spcBef>
              <a:spcAft>
                <a:spcPct val="0"/>
              </a:spcAft>
              <a:defRPr/>
            </a:pPr>
            <a:r>
              <a:rPr lang="en-CA" sz="1200" dirty="0" smtClean="0">
                <a:solidFill>
                  <a:schemeClr val="bg1"/>
                </a:solidFill>
              </a:rPr>
              <a:t>L.O. 1.4</a:t>
            </a:r>
          </a:p>
        </p:txBody>
      </p:sp>
    </p:spTree>
    <p:extLst>
      <p:ext uri="{BB962C8B-B14F-4D97-AF65-F5344CB8AC3E}">
        <p14:creationId xmlns:p14="http://schemas.microsoft.com/office/powerpoint/2010/main" val="2088802361"/>
      </p:ext>
    </p:extLst>
  </p:cSld>
  <p:clrMap bg1="lt1" tx1="dk1" bg2="lt2" tx2="dk2" accent1="accent1" accent2="accent2" accent3="accent3" accent4="accent4" accent5="accent5" accent6="accent6" hlink="hlink" folHlink="folHlink"/>
  <p:sldLayoutIdLst>
    <p:sldLayoutId id="2147483704" r:id="rId1"/>
    <p:sldLayoutId id="2147483691" r:id="rId2"/>
    <p:sldLayoutId id="2147483705" r:id="rId3"/>
    <p:sldLayoutId id="2147483706" r:id="rId4"/>
  </p:sldLayoutIdLst>
  <p:timing>
    <p:tnLst>
      <p:par>
        <p:cTn id="1" dur="indefinite" restart="never" nodeType="tmRoot"/>
      </p:par>
    </p:tnLst>
  </p:timing>
  <p:hf hdr="0" ftr="0" dt="0"/>
  <p:txStyles>
    <p:titleStyle>
      <a:lvl1pPr algn="ctr" defTabSz="914179" rtl="0" eaLnBrk="0" fontAlgn="base" hangingPunct="0">
        <a:spcBef>
          <a:spcPct val="0"/>
        </a:spcBef>
        <a:spcAft>
          <a:spcPct val="0"/>
        </a:spcAft>
        <a:defRPr sz="3500" b="1">
          <a:solidFill>
            <a:srgbClr val="CC3300"/>
          </a:solidFill>
          <a:latin typeface="+mj-lt"/>
          <a:ea typeface="+mj-ea"/>
          <a:cs typeface="+mj-cs"/>
        </a:defRPr>
      </a:lvl1pPr>
      <a:lvl2pPr algn="ctr" defTabSz="914179" rtl="0" eaLnBrk="0" fontAlgn="base" hangingPunct="0">
        <a:spcBef>
          <a:spcPct val="0"/>
        </a:spcBef>
        <a:spcAft>
          <a:spcPct val="0"/>
        </a:spcAft>
        <a:defRPr sz="3500" b="1">
          <a:solidFill>
            <a:srgbClr val="000066"/>
          </a:solidFill>
          <a:latin typeface="Arial" charset="0"/>
          <a:cs typeface="Arial" charset="0"/>
        </a:defRPr>
      </a:lvl2pPr>
      <a:lvl3pPr algn="ctr" defTabSz="914179" rtl="0" eaLnBrk="0" fontAlgn="base" hangingPunct="0">
        <a:spcBef>
          <a:spcPct val="0"/>
        </a:spcBef>
        <a:spcAft>
          <a:spcPct val="0"/>
        </a:spcAft>
        <a:defRPr sz="3500" b="1">
          <a:solidFill>
            <a:srgbClr val="000066"/>
          </a:solidFill>
          <a:latin typeface="Arial" charset="0"/>
          <a:cs typeface="Arial" charset="0"/>
        </a:defRPr>
      </a:lvl3pPr>
      <a:lvl4pPr algn="ctr" defTabSz="914179" rtl="0" eaLnBrk="0" fontAlgn="base" hangingPunct="0">
        <a:spcBef>
          <a:spcPct val="0"/>
        </a:spcBef>
        <a:spcAft>
          <a:spcPct val="0"/>
        </a:spcAft>
        <a:defRPr sz="3500" b="1">
          <a:solidFill>
            <a:srgbClr val="000066"/>
          </a:solidFill>
          <a:latin typeface="Arial" charset="0"/>
          <a:cs typeface="Arial" charset="0"/>
        </a:defRPr>
      </a:lvl4pPr>
      <a:lvl5pPr algn="ctr" defTabSz="914179" rtl="0" eaLnBrk="0" fontAlgn="base" hangingPunct="0">
        <a:spcBef>
          <a:spcPct val="0"/>
        </a:spcBef>
        <a:spcAft>
          <a:spcPct val="0"/>
        </a:spcAft>
        <a:defRPr sz="3500" b="1">
          <a:solidFill>
            <a:srgbClr val="000066"/>
          </a:solidFill>
          <a:latin typeface="Arial" charset="0"/>
          <a:cs typeface="Arial" charset="0"/>
        </a:defRPr>
      </a:lvl5pPr>
      <a:lvl6pPr marL="400736" algn="ctr" defTabSz="914179" rtl="0" fontAlgn="base">
        <a:spcBef>
          <a:spcPct val="0"/>
        </a:spcBef>
        <a:spcAft>
          <a:spcPct val="0"/>
        </a:spcAft>
        <a:defRPr sz="3500" b="1">
          <a:solidFill>
            <a:srgbClr val="000066"/>
          </a:solidFill>
          <a:latin typeface="Arial" charset="0"/>
          <a:cs typeface="Arial" charset="0"/>
        </a:defRPr>
      </a:lvl6pPr>
      <a:lvl7pPr marL="801472" algn="ctr" defTabSz="914179" rtl="0" fontAlgn="base">
        <a:spcBef>
          <a:spcPct val="0"/>
        </a:spcBef>
        <a:spcAft>
          <a:spcPct val="0"/>
        </a:spcAft>
        <a:defRPr sz="3500" b="1">
          <a:solidFill>
            <a:srgbClr val="000066"/>
          </a:solidFill>
          <a:latin typeface="Arial" charset="0"/>
          <a:cs typeface="Arial" charset="0"/>
        </a:defRPr>
      </a:lvl7pPr>
      <a:lvl8pPr marL="1202207" algn="ctr" defTabSz="914179" rtl="0" fontAlgn="base">
        <a:spcBef>
          <a:spcPct val="0"/>
        </a:spcBef>
        <a:spcAft>
          <a:spcPct val="0"/>
        </a:spcAft>
        <a:defRPr sz="3500" b="1">
          <a:solidFill>
            <a:srgbClr val="000066"/>
          </a:solidFill>
          <a:latin typeface="Arial" charset="0"/>
          <a:cs typeface="Arial" charset="0"/>
        </a:defRPr>
      </a:lvl8pPr>
      <a:lvl9pPr marL="1602943" algn="ctr" defTabSz="914179" rtl="0" fontAlgn="base">
        <a:spcBef>
          <a:spcPct val="0"/>
        </a:spcBef>
        <a:spcAft>
          <a:spcPct val="0"/>
        </a:spcAft>
        <a:defRPr sz="3500" b="1">
          <a:solidFill>
            <a:srgbClr val="000066"/>
          </a:solidFill>
          <a:latin typeface="Arial" charset="0"/>
          <a:cs typeface="Arial" charset="0"/>
        </a:defRPr>
      </a:lvl9pPr>
    </p:titleStyle>
    <p:bodyStyle>
      <a:lvl1pPr marL="342295" indent="-342295" algn="l" defTabSz="914179" rtl="0" eaLnBrk="0" fontAlgn="base" hangingPunct="0">
        <a:spcBef>
          <a:spcPct val="80000"/>
        </a:spcBef>
        <a:spcAft>
          <a:spcPct val="0"/>
        </a:spcAft>
        <a:buClr>
          <a:srgbClr val="1E7FB8"/>
        </a:buClr>
        <a:buFont typeface="Wingdings" pitchFamily="2" charset="2"/>
        <a:buChar char="l"/>
        <a:defRPr sz="2600">
          <a:solidFill>
            <a:srgbClr val="000066"/>
          </a:solidFill>
          <a:latin typeface="+mn-lt"/>
          <a:ea typeface="+mn-ea"/>
          <a:cs typeface="+mn-cs"/>
        </a:defRPr>
      </a:lvl1pPr>
      <a:lvl2pPr marL="805646" indent="-282464" algn="l" defTabSz="914179" rtl="0" eaLnBrk="0" fontAlgn="base" hangingPunct="0">
        <a:spcBef>
          <a:spcPct val="20000"/>
        </a:spcBef>
        <a:spcAft>
          <a:spcPct val="0"/>
        </a:spcAft>
        <a:buClr>
          <a:srgbClr val="1E7FB8"/>
        </a:buClr>
        <a:buFont typeface="Arial" charset="0"/>
        <a:buChar char="–"/>
        <a:defRPr sz="2200">
          <a:solidFill>
            <a:srgbClr val="000066"/>
          </a:solidFill>
          <a:latin typeface="+mn-lt"/>
          <a:cs typeface="+mn-cs"/>
        </a:defRPr>
      </a:lvl2pPr>
      <a:lvl3pPr marL="1256474" indent="-269940" algn="l" defTabSz="914179" rtl="0" eaLnBrk="0" fontAlgn="base" hangingPunct="0">
        <a:spcBef>
          <a:spcPct val="20000"/>
        </a:spcBef>
        <a:spcAft>
          <a:spcPct val="0"/>
        </a:spcAft>
        <a:buClr>
          <a:srgbClr val="1E7FB8"/>
        </a:buClr>
        <a:buChar char="•"/>
        <a:defRPr sz="2000">
          <a:solidFill>
            <a:srgbClr val="000066"/>
          </a:solidFill>
          <a:latin typeface="Arial Narrow" pitchFamily="34" charset="0"/>
          <a:cs typeface="+mn-cs"/>
        </a:defRPr>
      </a:lvl3pPr>
      <a:lvl4pPr marL="1664167" indent="-226806" algn="l" defTabSz="914179" rtl="0" eaLnBrk="0" fontAlgn="base" hangingPunct="0">
        <a:spcBef>
          <a:spcPct val="20000"/>
        </a:spcBef>
        <a:spcAft>
          <a:spcPct val="0"/>
        </a:spcAft>
        <a:buClr>
          <a:srgbClr val="1E7FB8"/>
        </a:buClr>
        <a:buChar char="–"/>
        <a:defRPr sz="1800">
          <a:solidFill>
            <a:srgbClr val="000066"/>
          </a:solidFill>
          <a:latin typeface="Arial Narrow" pitchFamily="34" charset="0"/>
          <a:cs typeface="+mn-cs"/>
        </a:defRPr>
      </a:lvl4pPr>
      <a:lvl5pPr marL="1988374" indent="-144710" algn="r" defTabSz="914179" rtl="1" eaLnBrk="0" fontAlgn="base" hangingPunct="0">
        <a:spcBef>
          <a:spcPct val="20000"/>
        </a:spcBef>
        <a:spcAft>
          <a:spcPct val="0"/>
        </a:spcAft>
        <a:buChar char="»"/>
        <a:defRPr sz="2000">
          <a:solidFill>
            <a:srgbClr val="000066"/>
          </a:solidFill>
          <a:latin typeface="+mn-lt"/>
          <a:cs typeface="+mn-cs"/>
        </a:defRPr>
      </a:lvl5pPr>
      <a:lvl6pPr marL="2389109" indent="-144710" algn="r" defTabSz="914179" rtl="1" fontAlgn="base">
        <a:spcBef>
          <a:spcPct val="20000"/>
        </a:spcBef>
        <a:spcAft>
          <a:spcPct val="0"/>
        </a:spcAft>
        <a:buChar char="»"/>
        <a:defRPr sz="2000">
          <a:solidFill>
            <a:srgbClr val="000066"/>
          </a:solidFill>
          <a:latin typeface="+mn-lt"/>
          <a:cs typeface="+mn-cs"/>
        </a:defRPr>
      </a:lvl6pPr>
      <a:lvl7pPr marL="2789845" indent="-144710" algn="r" defTabSz="914179" rtl="1" fontAlgn="base">
        <a:spcBef>
          <a:spcPct val="20000"/>
        </a:spcBef>
        <a:spcAft>
          <a:spcPct val="0"/>
        </a:spcAft>
        <a:buChar char="»"/>
        <a:defRPr sz="2000">
          <a:solidFill>
            <a:srgbClr val="000066"/>
          </a:solidFill>
          <a:latin typeface="+mn-lt"/>
          <a:cs typeface="+mn-cs"/>
        </a:defRPr>
      </a:lvl7pPr>
      <a:lvl8pPr marL="3190581" indent="-144710" algn="r" defTabSz="914179" rtl="1" fontAlgn="base">
        <a:spcBef>
          <a:spcPct val="20000"/>
        </a:spcBef>
        <a:spcAft>
          <a:spcPct val="0"/>
        </a:spcAft>
        <a:buChar char="»"/>
        <a:defRPr sz="2000">
          <a:solidFill>
            <a:srgbClr val="000066"/>
          </a:solidFill>
          <a:latin typeface="+mn-lt"/>
          <a:cs typeface="+mn-cs"/>
        </a:defRPr>
      </a:lvl8pPr>
      <a:lvl9pPr marL="3591317" indent="-144710" algn="r" defTabSz="914179" rtl="1" fontAlgn="base">
        <a:spcBef>
          <a:spcPct val="20000"/>
        </a:spcBef>
        <a:spcAft>
          <a:spcPct val="0"/>
        </a:spcAft>
        <a:buChar char="»"/>
        <a:defRPr sz="2000">
          <a:solidFill>
            <a:srgbClr val="000066"/>
          </a:solidFill>
          <a:latin typeface="+mn-lt"/>
          <a:cs typeface="+mn-cs"/>
        </a:defRPr>
      </a:lvl9pPr>
    </p:bodyStyle>
    <p:otherStyle>
      <a:defPPr>
        <a:defRPr lang="en-US"/>
      </a:defPPr>
      <a:lvl1pPr marL="0" algn="l" defTabSz="801472" rtl="0" eaLnBrk="1" latinLnBrk="0" hangingPunct="1">
        <a:defRPr sz="1600" kern="1200">
          <a:solidFill>
            <a:schemeClr val="tx1"/>
          </a:solidFill>
          <a:latin typeface="+mn-lt"/>
          <a:ea typeface="+mn-ea"/>
          <a:cs typeface="+mn-cs"/>
        </a:defRPr>
      </a:lvl1pPr>
      <a:lvl2pPr marL="400736" algn="l" defTabSz="801472" rtl="0" eaLnBrk="1" latinLnBrk="0" hangingPunct="1">
        <a:defRPr sz="1600" kern="1200">
          <a:solidFill>
            <a:schemeClr val="tx1"/>
          </a:solidFill>
          <a:latin typeface="+mn-lt"/>
          <a:ea typeface="+mn-ea"/>
          <a:cs typeface="+mn-cs"/>
        </a:defRPr>
      </a:lvl2pPr>
      <a:lvl3pPr marL="801472" algn="l" defTabSz="801472" rtl="0" eaLnBrk="1" latinLnBrk="0" hangingPunct="1">
        <a:defRPr sz="1600" kern="1200">
          <a:solidFill>
            <a:schemeClr val="tx1"/>
          </a:solidFill>
          <a:latin typeface="+mn-lt"/>
          <a:ea typeface="+mn-ea"/>
          <a:cs typeface="+mn-cs"/>
        </a:defRPr>
      </a:lvl3pPr>
      <a:lvl4pPr marL="1202207" algn="l" defTabSz="801472" rtl="0" eaLnBrk="1" latinLnBrk="0" hangingPunct="1">
        <a:defRPr sz="1600" kern="1200">
          <a:solidFill>
            <a:schemeClr val="tx1"/>
          </a:solidFill>
          <a:latin typeface="+mn-lt"/>
          <a:ea typeface="+mn-ea"/>
          <a:cs typeface="+mn-cs"/>
        </a:defRPr>
      </a:lvl4pPr>
      <a:lvl5pPr marL="1602943" algn="l" defTabSz="801472" rtl="0" eaLnBrk="1" latinLnBrk="0" hangingPunct="1">
        <a:defRPr sz="1600" kern="1200">
          <a:solidFill>
            <a:schemeClr val="tx1"/>
          </a:solidFill>
          <a:latin typeface="+mn-lt"/>
          <a:ea typeface="+mn-ea"/>
          <a:cs typeface="+mn-cs"/>
        </a:defRPr>
      </a:lvl5pPr>
      <a:lvl6pPr marL="2003679" algn="l" defTabSz="801472" rtl="0" eaLnBrk="1" latinLnBrk="0" hangingPunct="1">
        <a:defRPr sz="1600" kern="1200">
          <a:solidFill>
            <a:schemeClr val="tx1"/>
          </a:solidFill>
          <a:latin typeface="+mn-lt"/>
          <a:ea typeface="+mn-ea"/>
          <a:cs typeface="+mn-cs"/>
        </a:defRPr>
      </a:lvl6pPr>
      <a:lvl7pPr marL="2404415" algn="l" defTabSz="801472" rtl="0" eaLnBrk="1" latinLnBrk="0" hangingPunct="1">
        <a:defRPr sz="1600" kern="1200">
          <a:solidFill>
            <a:schemeClr val="tx1"/>
          </a:solidFill>
          <a:latin typeface="+mn-lt"/>
          <a:ea typeface="+mn-ea"/>
          <a:cs typeface="+mn-cs"/>
        </a:defRPr>
      </a:lvl7pPr>
      <a:lvl8pPr marL="2805151" algn="l" defTabSz="801472" rtl="0" eaLnBrk="1" latinLnBrk="0" hangingPunct="1">
        <a:defRPr sz="1600" kern="1200">
          <a:solidFill>
            <a:schemeClr val="tx1"/>
          </a:solidFill>
          <a:latin typeface="+mn-lt"/>
          <a:ea typeface="+mn-ea"/>
          <a:cs typeface="+mn-cs"/>
        </a:defRPr>
      </a:lvl8pPr>
      <a:lvl9pPr marL="3205886" algn="l" defTabSz="801472"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www.who.int/ethics/gip_research_ethics_.pdf"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www.slideserve.com/bluma/the-trovan-trial-case-study-after-profits-or-to-save-lives-available-at-amanet-trust"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5776673"/>
            <a:ext cx="9144000" cy="1318901"/>
          </a:xfrm>
          <a:prstGeom prst="rect">
            <a:avLst/>
          </a:prstGeom>
          <a:solidFill>
            <a:srgbClr val="1E7FB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0133" tIns="40067" rIns="80133" bIns="40067" anchor="ctr"/>
          <a:lstStyle/>
          <a:p>
            <a:pPr algn="r" rtl="1" fontAlgn="base">
              <a:spcBef>
                <a:spcPct val="0"/>
              </a:spcBef>
              <a:spcAft>
                <a:spcPct val="0"/>
              </a:spcAft>
            </a:pPr>
            <a:endParaRPr lang="en-US" sz="2500" b="1">
              <a:solidFill>
                <a:srgbClr val="000066"/>
              </a:solidFill>
            </a:endParaRPr>
          </a:p>
        </p:txBody>
      </p:sp>
      <p:sp>
        <p:nvSpPr>
          <p:cNvPr id="373764" name="Rectangle 4"/>
          <p:cNvSpPr>
            <a:spLocks noChangeArrowheads="1"/>
          </p:cNvSpPr>
          <p:nvPr/>
        </p:nvSpPr>
        <p:spPr bwMode="auto">
          <a:xfrm>
            <a:off x="324544" y="1916832"/>
            <a:ext cx="8639944" cy="1296144"/>
          </a:xfrm>
          <a:prstGeom prst="rect">
            <a:avLst/>
          </a:prstGeom>
          <a:noFill/>
          <a:ln w="9525">
            <a:noFill/>
            <a:miter lim="800000"/>
            <a:headEnd/>
            <a:tailEnd/>
          </a:ln>
          <a:effectLst/>
        </p:spPr>
        <p:txBody>
          <a:bodyPr lIns="0" tIns="0" rIns="0" bIns="0" anchor="ctr"/>
          <a:lstStyle/>
          <a:p>
            <a:pPr defTabSz="914018" fontAlgn="base">
              <a:spcBef>
                <a:spcPct val="0"/>
              </a:spcBef>
              <a:spcAft>
                <a:spcPct val="0"/>
              </a:spcAft>
              <a:defRPr/>
            </a:pPr>
            <a:endParaRPr lang="en-CA" sz="4400" dirty="0" smtClean="0">
              <a:solidFill>
                <a:srgbClr val="CC3300"/>
              </a:solidFill>
            </a:endParaRPr>
          </a:p>
          <a:p>
            <a:pPr defTabSz="914018" fontAlgn="base">
              <a:spcBef>
                <a:spcPct val="0"/>
              </a:spcBef>
              <a:spcAft>
                <a:spcPct val="0"/>
              </a:spcAft>
              <a:defRPr/>
            </a:pPr>
            <a:endParaRPr lang="en-CA" sz="4400" dirty="0">
              <a:solidFill>
                <a:srgbClr val="CC3300"/>
              </a:solidFill>
            </a:endParaRPr>
          </a:p>
          <a:p>
            <a:pPr defTabSz="914018" fontAlgn="base">
              <a:spcBef>
                <a:spcPct val="0"/>
              </a:spcBef>
              <a:spcAft>
                <a:spcPct val="0"/>
              </a:spcAft>
              <a:defRPr/>
            </a:pPr>
            <a:endParaRPr lang="en-CA" sz="4400" dirty="0" smtClean="0">
              <a:solidFill>
                <a:srgbClr val="CC3300"/>
              </a:solidFill>
            </a:endParaRPr>
          </a:p>
          <a:p>
            <a:pPr defTabSz="914018" fontAlgn="base">
              <a:spcBef>
                <a:spcPct val="0"/>
              </a:spcBef>
              <a:spcAft>
                <a:spcPct val="0"/>
              </a:spcAft>
              <a:defRPr/>
            </a:pPr>
            <a:endParaRPr lang="en-CA" sz="4400" dirty="0">
              <a:solidFill>
                <a:srgbClr val="CC3300"/>
              </a:solidFill>
            </a:endParaRPr>
          </a:p>
          <a:p>
            <a:pPr defTabSz="914018" fontAlgn="base">
              <a:spcBef>
                <a:spcPct val="0"/>
              </a:spcBef>
              <a:spcAft>
                <a:spcPct val="0"/>
              </a:spcAft>
              <a:defRPr/>
            </a:pPr>
            <a:r>
              <a:rPr lang="en-CA" sz="4400" dirty="0" smtClean="0">
                <a:solidFill>
                  <a:srgbClr val="CC3300"/>
                </a:solidFill>
              </a:rPr>
              <a:t>Learning Objective 1.4 </a:t>
            </a:r>
          </a:p>
          <a:p>
            <a:pPr defTabSz="914018" fontAlgn="base">
              <a:spcBef>
                <a:spcPct val="0"/>
              </a:spcBef>
              <a:spcAft>
                <a:spcPct val="0"/>
              </a:spcAft>
              <a:defRPr/>
            </a:pPr>
            <a:endParaRPr lang="en-CA" sz="4400" dirty="0" smtClean="0">
              <a:solidFill>
                <a:srgbClr val="CC3300"/>
              </a:solidFill>
            </a:endParaRPr>
          </a:p>
          <a:p>
            <a:r>
              <a:rPr lang="en-US" sz="3600" dirty="0" smtClean="0"/>
              <a:t>Identify the </a:t>
            </a:r>
            <a:r>
              <a:rPr lang="en-US" sz="3600" dirty="0"/>
              <a:t>shortcomings of current normative instruments </a:t>
            </a:r>
            <a:r>
              <a:rPr lang="en-US" sz="3600" dirty="0" smtClean="0"/>
              <a:t>for use in emergency situations, </a:t>
            </a:r>
            <a:r>
              <a:rPr lang="en-US" sz="3600" dirty="0"/>
              <a:t>and </a:t>
            </a:r>
            <a:r>
              <a:rPr lang="en-US" sz="3600" dirty="0" smtClean="0"/>
              <a:t>evaluate alternatives</a:t>
            </a:r>
            <a:endParaRPr lang="en-GB" sz="3600" dirty="0"/>
          </a:p>
        </p:txBody>
      </p:sp>
      <p:sp>
        <p:nvSpPr>
          <p:cNvPr id="4" name="TextBox 1"/>
          <p:cNvSpPr txBox="1"/>
          <p:nvPr/>
        </p:nvSpPr>
        <p:spPr>
          <a:xfrm>
            <a:off x="179512" y="116632"/>
            <a:ext cx="7920880" cy="138499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BE" sz="2800" dirty="0" smtClean="0"/>
              <a:t>WHO Training Manual </a:t>
            </a:r>
          </a:p>
          <a:p>
            <a:r>
              <a:rPr lang="fr-BE" sz="2800" dirty="0" smtClean="0"/>
              <a:t>Ethics in </a:t>
            </a:r>
            <a:r>
              <a:rPr lang="fr-BE" sz="2800" dirty="0" err="1" smtClean="0"/>
              <a:t>epidemics</a:t>
            </a:r>
            <a:r>
              <a:rPr lang="fr-BE" sz="2800" dirty="0" smtClean="0"/>
              <a:t>, emergencies and </a:t>
            </a:r>
            <a:r>
              <a:rPr lang="fr-BE" sz="2800" dirty="0" err="1" smtClean="0"/>
              <a:t>disasters</a:t>
            </a:r>
            <a:r>
              <a:rPr lang="fr-BE" sz="2800" dirty="0" smtClean="0"/>
              <a:t>: Research, surveillance and patient care</a:t>
            </a:r>
            <a:endParaRPr lang="fr-BE" sz="2800" dirty="0"/>
          </a:p>
        </p:txBody>
      </p:sp>
    </p:spTree>
    <p:extLst>
      <p:ext uri="{BB962C8B-B14F-4D97-AF65-F5344CB8AC3E}">
        <p14:creationId xmlns:p14="http://schemas.microsoft.com/office/powerpoint/2010/main" val="29795997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Evaluating alternative proposals</a:t>
            </a:r>
            <a:endParaRPr lang="en-GB" dirty="0"/>
          </a:p>
        </p:txBody>
      </p:sp>
      <p:sp>
        <p:nvSpPr>
          <p:cNvPr id="3" name="Content Placeholder 2"/>
          <p:cNvSpPr>
            <a:spLocks noGrp="1"/>
          </p:cNvSpPr>
          <p:nvPr>
            <p:ph idx="1"/>
          </p:nvPr>
        </p:nvSpPr>
        <p:spPr/>
        <p:txBody>
          <a:bodyPr/>
          <a:lstStyle/>
          <a:p>
            <a:pPr marL="0" indent="0">
              <a:buNone/>
            </a:pPr>
            <a:r>
              <a:rPr lang="en-GB" sz="2400" i="1" dirty="0" smtClean="0"/>
              <a:t>WHO Technical Consultation Group report on “Research Ethics in International Epidemic Response” (2009)</a:t>
            </a:r>
          </a:p>
          <a:p>
            <a:pPr marL="980382" lvl="1" indent="-457200">
              <a:buFont typeface="+mj-lt"/>
              <a:buAutoNum type="arabicPeriod"/>
            </a:pPr>
            <a:r>
              <a:rPr lang="en-GB" dirty="0" smtClean="0"/>
              <a:t>Distinguish crucial from non-crucial tasks to lessen burden on research oversight system</a:t>
            </a:r>
          </a:p>
          <a:p>
            <a:pPr marL="980382" lvl="1" indent="-457200">
              <a:buFont typeface="+mj-lt"/>
              <a:buAutoNum type="arabicPeriod"/>
            </a:pPr>
            <a:r>
              <a:rPr lang="en-GB" dirty="0" smtClean="0"/>
              <a:t>Proportional review (e.g. pair level of scrutiny with level of risk)</a:t>
            </a:r>
          </a:p>
          <a:p>
            <a:pPr marL="980382" lvl="1" indent="-457200">
              <a:buFont typeface="+mj-lt"/>
              <a:buAutoNum type="arabicPeriod"/>
            </a:pPr>
            <a:r>
              <a:rPr lang="en-GB" dirty="0" smtClean="0"/>
              <a:t>Fast track reviews (not at expense of </a:t>
            </a:r>
            <a:r>
              <a:rPr lang="en-GB" smtClean="0"/>
              <a:t>ethical principles)</a:t>
            </a:r>
            <a:endParaRPr lang="en-GB" dirty="0" smtClean="0"/>
          </a:p>
          <a:p>
            <a:pPr marL="980382" lvl="1" indent="-457200">
              <a:buFont typeface="+mj-lt"/>
              <a:buAutoNum type="arabicPeriod"/>
            </a:pPr>
            <a:r>
              <a:rPr lang="en-GB" dirty="0" smtClean="0"/>
              <a:t>Pre-emergency repository of study protocols</a:t>
            </a:r>
          </a:p>
          <a:p>
            <a:pPr marL="980382" lvl="1" indent="-457200">
              <a:buFont typeface="+mj-lt"/>
              <a:buAutoNum type="arabicPeriod"/>
            </a:pPr>
            <a:r>
              <a:rPr lang="en-GB" dirty="0" smtClean="0"/>
              <a:t>Wiki-like platform to store and articulate best practices</a:t>
            </a:r>
          </a:p>
          <a:p>
            <a:pPr marL="980382" lvl="1" indent="-457200">
              <a:buFont typeface="+mj-lt"/>
              <a:buAutoNum type="arabicPeriod"/>
            </a:pPr>
            <a:r>
              <a:rPr lang="en-GB" dirty="0" smtClean="0"/>
              <a:t>Rolling/contemporaneous reviews of protocols (parts of protocols approved while other parts modified in real time, remain conditional to supervision and re-approval later)</a:t>
            </a:r>
          </a:p>
          <a:p>
            <a:pPr lvl="1"/>
            <a:endParaRPr lang="en-CA" dirty="0"/>
          </a:p>
        </p:txBody>
      </p:sp>
    </p:spTree>
    <p:extLst>
      <p:ext uri="{BB962C8B-B14F-4D97-AF65-F5344CB8AC3E}">
        <p14:creationId xmlns:p14="http://schemas.microsoft.com/office/powerpoint/2010/main" val="18447050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Reading Exercise</a:t>
            </a:r>
            <a:endParaRPr lang="en-US" dirty="0"/>
          </a:p>
        </p:txBody>
      </p:sp>
      <p:sp>
        <p:nvSpPr>
          <p:cNvPr id="3" name="Content Placeholder 2"/>
          <p:cNvSpPr>
            <a:spLocks noGrp="1"/>
          </p:cNvSpPr>
          <p:nvPr>
            <p:ph idx="1"/>
          </p:nvPr>
        </p:nvSpPr>
        <p:spPr/>
        <p:txBody>
          <a:bodyPr/>
          <a:lstStyle/>
          <a:p>
            <a:pPr lvl="0"/>
            <a:r>
              <a:rPr lang="en-GB" dirty="0" smtClean="0"/>
              <a:t>Read pp. 13/14 WHO Technical Consultation meeting report on the Research Ethics in International Epidemic Response</a:t>
            </a:r>
            <a:br>
              <a:rPr lang="en-GB" dirty="0" smtClean="0"/>
            </a:br>
            <a:r>
              <a:rPr lang="en-GB" dirty="0" smtClean="0"/>
              <a:t>(available at: </a:t>
            </a:r>
            <a:r>
              <a:rPr lang="en-GB" dirty="0" smtClean="0">
                <a:hlinkClick r:id="rId3"/>
              </a:rPr>
              <a:t>http://www.who.int/ethics/gip_research_ethics_.pdf</a:t>
            </a:r>
            <a:r>
              <a:rPr lang="en-GB" dirty="0" smtClean="0"/>
              <a:t>) </a:t>
            </a:r>
          </a:p>
          <a:p>
            <a:pPr lvl="1"/>
            <a:r>
              <a:rPr lang="en-GB" dirty="0" smtClean="0"/>
              <a:t>Read the text </a:t>
            </a:r>
          </a:p>
          <a:p>
            <a:pPr lvl="1"/>
            <a:r>
              <a:rPr lang="en-GB" dirty="0" smtClean="0"/>
              <a:t>Share your reflections </a:t>
            </a:r>
          </a:p>
          <a:p>
            <a:pPr lvl="1"/>
            <a:r>
              <a:rPr lang="en-GB" dirty="0" smtClean="0"/>
              <a:t>Draft a ‘framework’ of ethical standards for the conduct of research during public health emergencies that would be particularly relevant to your affiliated institution </a:t>
            </a:r>
            <a:br>
              <a:rPr lang="en-GB" dirty="0" smtClean="0"/>
            </a:br>
            <a:endParaRPr lang="en-CA" dirty="0"/>
          </a:p>
        </p:txBody>
      </p:sp>
    </p:spTree>
    <p:extLst>
      <p:ext uri="{BB962C8B-B14F-4D97-AF65-F5344CB8AC3E}">
        <p14:creationId xmlns:p14="http://schemas.microsoft.com/office/powerpoint/2010/main" val="6630629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Summary/Conclusion</a:t>
            </a:r>
            <a:endParaRPr lang="en-US" dirty="0"/>
          </a:p>
        </p:txBody>
      </p:sp>
      <p:sp>
        <p:nvSpPr>
          <p:cNvPr id="3" name="Content Placeholder 2"/>
          <p:cNvSpPr>
            <a:spLocks noGrp="1"/>
          </p:cNvSpPr>
          <p:nvPr>
            <p:ph idx="1"/>
          </p:nvPr>
        </p:nvSpPr>
        <p:spPr/>
        <p:txBody>
          <a:bodyPr/>
          <a:lstStyle/>
          <a:p>
            <a:r>
              <a:rPr lang="en-GB" sz="2000" dirty="0" smtClean="0"/>
              <a:t>Public health emergencies is significantly different from conditions under which research usually occurs</a:t>
            </a:r>
          </a:p>
          <a:p>
            <a:r>
              <a:rPr lang="en-GB" sz="2000" dirty="0" smtClean="0"/>
              <a:t>Mainstream frames of reference may be unable to offer useful guidance/be feasible during emergencies </a:t>
            </a:r>
          </a:p>
          <a:p>
            <a:r>
              <a:rPr lang="en-GB" sz="2000" dirty="0" smtClean="0"/>
              <a:t>Shortcomings of mainstream research ethics guidelines:</a:t>
            </a:r>
          </a:p>
          <a:p>
            <a:pPr lvl="1"/>
            <a:r>
              <a:rPr lang="en-GB" sz="1800" dirty="0" smtClean="0"/>
              <a:t>Mainly address ethical issues in a clinical research setting, where the researcher is the healthcare provider. </a:t>
            </a:r>
          </a:p>
          <a:p>
            <a:pPr lvl="1"/>
            <a:r>
              <a:rPr lang="en-GB" sz="1800" dirty="0" smtClean="0"/>
              <a:t>Propose ethics review model that requires resources and time that may not be available </a:t>
            </a:r>
          </a:p>
          <a:p>
            <a:pPr lvl="1"/>
            <a:r>
              <a:rPr lang="en-GB" sz="1800" dirty="0" smtClean="0"/>
              <a:t>Do not address factors that could influence research participants’ ‘freedom from coercion and undue influences’ in the context of a public health emergency</a:t>
            </a:r>
          </a:p>
          <a:p>
            <a:r>
              <a:rPr lang="en-GB" sz="2000" dirty="0" smtClean="0"/>
              <a:t>Alternatives adaptations to process may be necessary</a:t>
            </a:r>
            <a:endParaRPr lang="en-CA" dirty="0"/>
          </a:p>
        </p:txBody>
      </p:sp>
    </p:spTree>
    <p:extLst>
      <p:ext uri="{BB962C8B-B14F-4D97-AF65-F5344CB8AC3E}">
        <p14:creationId xmlns:p14="http://schemas.microsoft.com/office/powerpoint/2010/main" val="13057620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30635"/>
            <a:ext cx="9144000" cy="1238270"/>
          </a:xfrm>
        </p:spPr>
        <p:txBody>
          <a:bodyPr/>
          <a:lstStyle/>
          <a:p>
            <a:pPr marL="514350" indent="-514350">
              <a:spcBef>
                <a:spcPts val="0"/>
              </a:spcBef>
            </a:pPr>
            <a:r>
              <a:rPr lang="en-US" sz="2800" dirty="0" smtClean="0"/>
              <a:t>Sources</a:t>
            </a:r>
            <a:endParaRPr lang="en-US" sz="2800" dirty="0"/>
          </a:p>
        </p:txBody>
      </p:sp>
      <p:sp>
        <p:nvSpPr>
          <p:cNvPr id="3" name="Content Placeholder 2"/>
          <p:cNvSpPr>
            <a:spLocks noGrp="1"/>
          </p:cNvSpPr>
          <p:nvPr>
            <p:ph idx="1"/>
          </p:nvPr>
        </p:nvSpPr>
        <p:spPr/>
        <p:txBody>
          <a:bodyPr/>
          <a:lstStyle/>
          <a:p>
            <a:r>
              <a:rPr lang="en-GB" sz="2400" dirty="0"/>
              <a:t>WHO Technical Consultation Group 2009, Research Ethics in International Epidemic Response. MEETING REPORT, World Health Organization, Geneva, Switzerland</a:t>
            </a:r>
            <a:r>
              <a:rPr lang="en-GB" sz="2400" dirty="0" smtClean="0"/>
              <a:t>.</a:t>
            </a:r>
          </a:p>
          <a:p>
            <a:r>
              <a:rPr lang="en-GB" sz="2400" dirty="0"/>
              <a:t>The following case is suggested: The </a:t>
            </a:r>
            <a:r>
              <a:rPr lang="en-GB" sz="2400" dirty="0" err="1"/>
              <a:t>Trovan</a:t>
            </a:r>
            <a:r>
              <a:rPr lang="en-GB" sz="2400" dirty="0"/>
              <a:t> trial case study: after profits or to save lives? (Source: </a:t>
            </a:r>
            <a:r>
              <a:rPr lang="en-CA" sz="2400" u="sng" dirty="0">
                <a:hlinkClick r:id="rId3"/>
              </a:rPr>
              <a:t>http://www.slideserve.com/bluma/the-trovan-trial-case-study-after-profits-or-to-save-lives-available-at-amanet-trust</a:t>
            </a:r>
            <a:r>
              <a:rPr lang="en-CA" sz="2400" u="sng" dirty="0"/>
              <a:t>, </a:t>
            </a:r>
            <a:r>
              <a:rPr lang="en-GB" sz="2400" dirty="0"/>
              <a:t>Author: </a:t>
            </a:r>
            <a:r>
              <a:rPr lang="en-GB" sz="2400" dirty="0" err="1"/>
              <a:t>Aceme</a:t>
            </a:r>
            <a:r>
              <a:rPr lang="en-GB" sz="2400" dirty="0"/>
              <a:t> </a:t>
            </a:r>
            <a:r>
              <a:rPr lang="en-GB" sz="2400" dirty="0" err="1"/>
              <a:t>Nyika</a:t>
            </a:r>
            <a:r>
              <a:rPr lang="en-GB" sz="2400" dirty="0"/>
              <a:t>) </a:t>
            </a:r>
          </a:p>
          <a:p>
            <a:r>
              <a:rPr lang="en-GB" sz="2400" dirty="0"/>
              <a:t>See also: </a:t>
            </a:r>
            <a:r>
              <a:rPr lang="en-GB" sz="2400" dirty="0" err="1"/>
              <a:t>Okonta</a:t>
            </a:r>
            <a:r>
              <a:rPr lang="en-GB" sz="2400" dirty="0"/>
              <a:t>, Patrick I. "Ethics of clinical trials in Nigeria." </a:t>
            </a:r>
            <a:r>
              <a:rPr lang="en-GB" sz="2400" i="1" dirty="0"/>
              <a:t>Nigerian Medical Journal</a:t>
            </a:r>
            <a:r>
              <a:rPr lang="en-GB" sz="2400" dirty="0"/>
              <a:t> 55.3 (2014): 188. </a:t>
            </a:r>
            <a:r>
              <a:rPr lang="en-GB" sz="2400" dirty="0" err="1"/>
              <a:t>doi</a:t>
            </a:r>
            <a:r>
              <a:rPr lang="en-GB" sz="2400" dirty="0"/>
              <a:t>:  10.4103/0300-1652.132035</a:t>
            </a:r>
          </a:p>
          <a:p>
            <a:pPr marL="523182" lvl="1" indent="0">
              <a:buNone/>
            </a:pPr>
            <a:endParaRPr lang="en-GB" sz="2000" dirty="0"/>
          </a:p>
          <a:p>
            <a:pPr marL="523182" lvl="1" indent="0">
              <a:buNone/>
            </a:pPr>
            <a:endParaRPr lang="en-CA" dirty="0"/>
          </a:p>
        </p:txBody>
      </p:sp>
    </p:spTree>
    <p:extLst>
      <p:ext uri="{BB962C8B-B14F-4D97-AF65-F5344CB8AC3E}">
        <p14:creationId xmlns:p14="http://schemas.microsoft.com/office/powerpoint/2010/main" val="2662201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Acknowledgements</a:t>
            </a:r>
            <a:endParaRPr lang="en-GB" dirty="0"/>
          </a:p>
        </p:txBody>
      </p:sp>
      <p:sp>
        <p:nvSpPr>
          <p:cNvPr id="3" name="Content Placeholder 2"/>
          <p:cNvSpPr>
            <a:spLocks noGrp="1"/>
          </p:cNvSpPr>
          <p:nvPr>
            <p:ph idx="1"/>
          </p:nvPr>
        </p:nvSpPr>
        <p:spPr>
          <a:xfrm>
            <a:off x="827584" y="1238271"/>
            <a:ext cx="7906456" cy="4613276"/>
          </a:xfrm>
        </p:spPr>
        <p:txBody>
          <a:bodyPr/>
          <a:lstStyle/>
          <a:p>
            <a:pPr marL="0" indent="0">
              <a:buNone/>
            </a:pPr>
            <a:endParaRPr lang="en-GB" sz="3600" dirty="0" smtClean="0"/>
          </a:p>
          <a:p>
            <a:pPr marL="0" indent="0">
              <a:buNone/>
            </a:pPr>
            <a:r>
              <a:rPr lang="en-GB" sz="3600" dirty="0" smtClean="0"/>
              <a:t>Chapter author</a:t>
            </a:r>
          </a:p>
          <a:p>
            <a:pPr marL="0" indent="0">
              <a:buNone/>
            </a:pPr>
            <a:r>
              <a:rPr lang="en-GB" sz="2200" dirty="0"/>
              <a:t>Hussein, </a:t>
            </a:r>
            <a:r>
              <a:rPr lang="en-GB" sz="2200" dirty="0" err="1"/>
              <a:t>Ghaiath</a:t>
            </a:r>
            <a:r>
              <a:rPr lang="en-GB" sz="2200" dirty="0"/>
              <a:t>, School of Health and Population Science, University of Birmingham, Birmingham, United Kingdom</a:t>
            </a:r>
          </a:p>
        </p:txBody>
      </p:sp>
    </p:spTree>
    <p:extLst>
      <p:ext uri="{BB962C8B-B14F-4D97-AF65-F5344CB8AC3E}">
        <p14:creationId xmlns:p14="http://schemas.microsoft.com/office/powerpoint/2010/main" val="28909686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Outline</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sz="1800" dirty="0" smtClean="0"/>
              <a:t>Review Learning Objective 1.3 – research ethics guidelines and ethical principles</a:t>
            </a:r>
          </a:p>
          <a:p>
            <a:pPr marL="514350" indent="-514350">
              <a:buFont typeface="+mj-lt"/>
              <a:buAutoNum type="arabicPeriod"/>
            </a:pPr>
            <a:r>
              <a:rPr lang="en-US" sz="1800" dirty="0" smtClean="0"/>
              <a:t>Case Study Group Activity: Reading &amp; Group Discussion</a:t>
            </a:r>
          </a:p>
          <a:p>
            <a:pPr marL="514350" indent="-514350">
              <a:buFont typeface="+mj-lt"/>
              <a:buAutoNum type="arabicPeriod"/>
            </a:pPr>
            <a:r>
              <a:rPr lang="en-US" sz="1800" dirty="0" smtClean="0"/>
              <a:t>Presentation – Shortcomings of current normative instruments and alternative proposals</a:t>
            </a:r>
          </a:p>
          <a:p>
            <a:pPr marL="514350" indent="-514350">
              <a:buFont typeface="+mj-lt"/>
              <a:buAutoNum type="arabicPeriod"/>
            </a:pPr>
            <a:r>
              <a:rPr lang="en-US" sz="1800" dirty="0" smtClean="0"/>
              <a:t>Exercise: Draft </a:t>
            </a:r>
            <a:r>
              <a:rPr lang="en-GB" sz="1800" dirty="0" smtClean="0"/>
              <a:t>‘Framework’ of Research Ethics Standards for Public Health Emergencies</a:t>
            </a:r>
          </a:p>
          <a:p>
            <a:pPr marL="514350" indent="-514350">
              <a:buFont typeface="+mj-lt"/>
              <a:buAutoNum type="arabicPeriod"/>
            </a:pPr>
            <a:r>
              <a:rPr lang="en-GB" sz="1800" dirty="0" smtClean="0"/>
              <a:t>Summary/Conclusion</a:t>
            </a:r>
            <a:endParaRPr lang="en-US" sz="1800" dirty="0" smtClean="0"/>
          </a:p>
          <a:p>
            <a:pPr marL="514350" indent="-514350">
              <a:buFont typeface="+mj-lt"/>
              <a:buAutoNum type="arabicPeriod"/>
            </a:pPr>
            <a:endParaRPr lang="en-US" sz="1800" dirty="0" smtClean="0"/>
          </a:p>
          <a:p>
            <a:pPr marL="514350" indent="-514350">
              <a:buFont typeface="+mj-lt"/>
              <a:buAutoNum type="arabicPeriod"/>
            </a:pPr>
            <a:endParaRPr lang="en-US" sz="1800" dirty="0" smtClean="0"/>
          </a:p>
          <a:p>
            <a:pPr marL="514350" indent="-514350">
              <a:buFont typeface="+mj-lt"/>
              <a:buAutoNum type="arabicPeriod"/>
            </a:pPr>
            <a:endParaRPr lang="en-US" sz="1800" dirty="0" smtClean="0"/>
          </a:p>
          <a:p>
            <a:pPr marL="514350" indent="-514350">
              <a:buFont typeface="+mj-lt"/>
              <a:buAutoNum type="arabicPeriod"/>
            </a:pPr>
            <a:endParaRPr lang="en-US" sz="1800" dirty="0" smtClean="0"/>
          </a:p>
          <a:p>
            <a:pPr marL="514350" indent="-514350">
              <a:buFont typeface="+mj-lt"/>
              <a:buAutoNum type="arabicPeriod"/>
            </a:pPr>
            <a:endParaRPr lang="en-US" sz="1800" dirty="0" smtClean="0"/>
          </a:p>
          <a:p>
            <a:pPr marL="514350" indent="-514350">
              <a:buFont typeface="+mj-lt"/>
              <a:buAutoNum type="arabicPeriod"/>
            </a:pPr>
            <a:endParaRPr lang="en-US" sz="1800" dirty="0" smtClean="0"/>
          </a:p>
          <a:p>
            <a:pPr marL="514350" indent="-514350">
              <a:buFont typeface="+mj-lt"/>
              <a:buAutoNum type="arabicPeriod"/>
            </a:pPr>
            <a:endParaRPr lang="en-US" sz="1800" dirty="0"/>
          </a:p>
        </p:txBody>
      </p:sp>
      <p:graphicFrame>
        <p:nvGraphicFramePr>
          <p:cNvPr id="10" name="Table 9"/>
          <p:cNvGraphicFramePr>
            <a:graphicFrameLocks noGrp="1"/>
          </p:cNvGraphicFramePr>
          <p:nvPr>
            <p:extLst>
              <p:ext uri="{D42A27DB-BD31-4B8C-83A1-F6EECF244321}">
                <p14:modId xmlns:p14="http://schemas.microsoft.com/office/powerpoint/2010/main" val="2769633873"/>
              </p:ext>
            </p:extLst>
          </p:nvPr>
        </p:nvGraphicFramePr>
        <p:xfrm>
          <a:off x="395537" y="4437112"/>
          <a:ext cx="8496944" cy="1347208"/>
        </p:xfrm>
        <a:graphic>
          <a:graphicData uri="http://schemas.openxmlformats.org/drawingml/2006/table">
            <a:tbl>
              <a:tblPr firstRow="1" firstCol="1" bandRow="1" bandCol="1">
                <a:solidFill>
                  <a:srgbClr val="89B9FF"/>
                </a:solidFill>
                <a:tableStyleId>{616DA210-FB5B-4158-B5E0-FEB733F419BA}</a:tableStyleId>
              </a:tblPr>
              <a:tblGrid>
                <a:gridCol w="864096"/>
                <a:gridCol w="653136"/>
                <a:gridCol w="744268"/>
                <a:gridCol w="795464"/>
                <a:gridCol w="852282"/>
                <a:gridCol w="915290"/>
                <a:gridCol w="792088"/>
                <a:gridCol w="936104"/>
                <a:gridCol w="864096"/>
                <a:gridCol w="1080120"/>
              </a:tblGrid>
              <a:tr h="576064">
                <a:tc>
                  <a:txBody>
                    <a:bodyPr/>
                    <a:lstStyle/>
                    <a:p>
                      <a:pPr algn="l">
                        <a:lnSpc>
                          <a:spcPct val="115000"/>
                        </a:lnSpc>
                        <a:spcAft>
                          <a:spcPts val="0"/>
                        </a:spcAft>
                      </a:pPr>
                      <a:r>
                        <a:rPr lang="en-US" sz="1100" dirty="0">
                          <a:effectLst/>
                        </a:rPr>
                        <a:t>Suggested time</a:t>
                      </a:r>
                      <a:endParaRPr lang="en-GB" sz="1100" dirty="0">
                        <a:effectLst/>
                        <a:latin typeface="Calibri"/>
                        <a:ea typeface="Calibri"/>
                        <a:cs typeface="Times New Roman"/>
                      </a:endParaRPr>
                    </a:p>
                  </a:txBody>
                  <a:tcPr marL="68580" marR="68580" marT="0" marB="0"/>
                </a:tc>
                <a:tc>
                  <a:txBody>
                    <a:bodyPr/>
                    <a:lstStyle/>
                    <a:p>
                      <a:pPr algn="l"/>
                      <a:r>
                        <a:rPr lang="en-GB" sz="1100" b="1" kern="1200" dirty="0" smtClean="0">
                          <a:solidFill>
                            <a:schemeClr val="tx1"/>
                          </a:solidFill>
                          <a:effectLst/>
                          <a:latin typeface="+mn-lt"/>
                          <a:ea typeface="+mn-ea"/>
                          <a:cs typeface="+mn-cs"/>
                        </a:rPr>
                        <a:t>0-5 min</a:t>
                      </a:r>
                      <a:endParaRPr lang="en-GB" sz="1100" b="1" kern="1200" dirty="0" smtClean="0">
                        <a:solidFill>
                          <a:schemeClr val="tx1"/>
                        </a:solidFill>
                        <a:effectLst/>
                        <a:latin typeface="+mn-lt"/>
                        <a:ea typeface="+mn-ea"/>
                        <a:cs typeface="+mn-cs"/>
                      </a:endParaRPr>
                    </a:p>
                    <a:p>
                      <a:pPr algn="l"/>
                      <a:r>
                        <a:rPr lang="en-GB" sz="1100" b="1" i="1" kern="1200" dirty="0" smtClean="0">
                          <a:solidFill>
                            <a:schemeClr val="tx1"/>
                          </a:solidFill>
                          <a:effectLst/>
                          <a:latin typeface="+mn-lt"/>
                          <a:ea typeface="+mn-ea"/>
                          <a:cs typeface="+mn-cs"/>
                        </a:rPr>
                        <a:t>(5 min)</a:t>
                      </a:r>
                      <a:endParaRPr lang="en-GB" sz="1100" dirty="0">
                        <a:effectLst/>
                        <a:latin typeface="Calibri"/>
                        <a:ea typeface="Calibri"/>
                        <a:cs typeface="Times New Roman"/>
                      </a:endParaRPr>
                    </a:p>
                  </a:txBody>
                  <a:tcPr marL="68580" marR="68580" marT="0" marB="0"/>
                </a:tc>
                <a:tc>
                  <a:txBody>
                    <a:bodyPr/>
                    <a:lstStyle/>
                    <a:p>
                      <a:pPr algn="l"/>
                      <a:r>
                        <a:rPr lang="en-GB" sz="1100" b="1" kern="1200" dirty="0" smtClean="0">
                          <a:solidFill>
                            <a:schemeClr val="tx1"/>
                          </a:solidFill>
                          <a:effectLst/>
                          <a:latin typeface="+mn-lt"/>
                          <a:ea typeface="+mn-ea"/>
                          <a:cs typeface="+mn-cs"/>
                        </a:rPr>
                        <a:t>6-10 min</a:t>
                      </a:r>
                      <a:endParaRPr lang="en-GB" sz="1100" b="1" kern="1200" dirty="0" smtClean="0">
                        <a:solidFill>
                          <a:schemeClr val="tx1"/>
                        </a:solidFill>
                        <a:effectLst/>
                        <a:latin typeface="+mn-lt"/>
                        <a:ea typeface="+mn-ea"/>
                        <a:cs typeface="+mn-cs"/>
                      </a:endParaRPr>
                    </a:p>
                    <a:p>
                      <a:pPr algn="l"/>
                      <a:r>
                        <a:rPr lang="en-GB" sz="1100" b="1" i="1" kern="1200" dirty="0" smtClean="0">
                          <a:solidFill>
                            <a:schemeClr val="tx1"/>
                          </a:solidFill>
                          <a:effectLst/>
                          <a:latin typeface="+mn-lt"/>
                          <a:ea typeface="+mn-ea"/>
                          <a:cs typeface="+mn-cs"/>
                        </a:rPr>
                        <a:t>(5 min)</a:t>
                      </a:r>
                      <a:endParaRPr lang="en-GB" sz="1100" dirty="0">
                        <a:effectLst/>
                        <a:latin typeface="Calibri"/>
                        <a:ea typeface="Calibri"/>
                        <a:cs typeface="Times New Roman"/>
                      </a:endParaRPr>
                    </a:p>
                  </a:txBody>
                  <a:tcPr marL="68580" marR="68580" marT="0" marB="0"/>
                </a:tc>
                <a:tc>
                  <a:txBody>
                    <a:bodyPr/>
                    <a:lstStyle/>
                    <a:p>
                      <a:pPr algn="l"/>
                      <a:r>
                        <a:rPr lang="en-GB" sz="1100" b="1" kern="1200" dirty="0" smtClean="0">
                          <a:solidFill>
                            <a:schemeClr val="tx1"/>
                          </a:solidFill>
                          <a:effectLst/>
                          <a:latin typeface="+mn-lt"/>
                          <a:ea typeface="+mn-ea"/>
                          <a:cs typeface="+mn-cs"/>
                        </a:rPr>
                        <a:t>11-30 min</a:t>
                      </a:r>
                      <a:endParaRPr lang="en-GB" sz="1100" b="1" kern="1200" dirty="0" smtClean="0">
                        <a:solidFill>
                          <a:schemeClr val="tx1"/>
                        </a:solidFill>
                        <a:effectLst/>
                        <a:latin typeface="+mn-lt"/>
                        <a:ea typeface="+mn-ea"/>
                        <a:cs typeface="+mn-cs"/>
                      </a:endParaRPr>
                    </a:p>
                    <a:p>
                      <a:pPr algn="l"/>
                      <a:r>
                        <a:rPr lang="en-GB" sz="1100" b="1" i="1" kern="1200" dirty="0" smtClean="0">
                          <a:solidFill>
                            <a:schemeClr val="tx1"/>
                          </a:solidFill>
                          <a:effectLst/>
                          <a:latin typeface="+mn-lt"/>
                          <a:ea typeface="+mn-ea"/>
                          <a:cs typeface="+mn-cs"/>
                        </a:rPr>
                        <a:t>(20 min)</a:t>
                      </a:r>
                      <a:endParaRPr lang="en-GB" sz="1100" dirty="0">
                        <a:effectLst/>
                        <a:latin typeface="Calibri"/>
                        <a:ea typeface="Calibri"/>
                        <a:cs typeface="Times New Roman"/>
                      </a:endParaRPr>
                    </a:p>
                  </a:txBody>
                  <a:tcPr marL="68580" marR="68580" marT="0" marB="0"/>
                </a:tc>
                <a:tc>
                  <a:txBody>
                    <a:bodyPr/>
                    <a:lstStyle/>
                    <a:p>
                      <a:pPr algn="l"/>
                      <a:r>
                        <a:rPr lang="en-GB" sz="1100" b="1" kern="1200" dirty="0" smtClean="0">
                          <a:solidFill>
                            <a:schemeClr val="tx1"/>
                          </a:solidFill>
                          <a:effectLst/>
                          <a:latin typeface="+mn-lt"/>
                          <a:ea typeface="+mn-ea"/>
                          <a:cs typeface="+mn-cs"/>
                        </a:rPr>
                        <a:t>31-40 min</a:t>
                      </a:r>
                      <a:endParaRPr lang="en-GB" sz="1100" b="1" kern="1200" dirty="0" smtClean="0">
                        <a:solidFill>
                          <a:schemeClr val="tx1"/>
                        </a:solidFill>
                        <a:effectLst/>
                        <a:latin typeface="+mn-lt"/>
                        <a:ea typeface="+mn-ea"/>
                        <a:cs typeface="+mn-cs"/>
                      </a:endParaRPr>
                    </a:p>
                    <a:p>
                      <a:pPr algn="l"/>
                      <a:r>
                        <a:rPr lang="en-GB" sz="1100" b="1" i="1" kern="1200" dirty="0" smtClean="0">
                          <a:solidFill>
                            <a:schemeClr val="tx1"/>
                          </a:solidFill>
                          <a:effectLst/>
                          <a:latin typeface="+mn-lt"/>
                          <a:ea typeface="+mn-ea"/>
                          <a:cs typeface="+mn-cs"/>
                        </a:rPr>
                        <a:t>(</a:t>
                      </a:r>
                      <a:r>
                        <a:rPr lang="en-GB" sz="1100" b="1" i="1" kern="1200" dirty="0" smtClean="0">
                          <a:solidFill>
                            <a:schemeClr val="tx1"/>
                          </a:solidFill>
                          <a:effectLst/>
                          <a:latin typeface="+mn-lt"/>
                          <a:ea typeface="+mn-ea"/>
                          <a:cs typeface="+mn-cs"/>
                        </a:rPr>
                        <a:t>10 min)</a:t>
                      </a:r>
                      <a:endParaRPr lang="en-GB" sz="1100" dirty="0">
                        <a:effectLst/>
                        <a:latin typeface="Calibri"/>
                        <a:ea typeface="Calibri"/>
                        <a:cs typeface="Times New Roman"/>
                      </a:endParaRPr>
                    </a:p>
                  </a:txBody>
                  <a:tcPr marL="68580" marR="68580" marT="0" marB="0"/>
                </a:tc>
                <a:tc>
                  <a:txBody>
                    <a:bodyPr/>
                    <a:lstStyle/>
                    <a:p>
                      <a:pPr algn="l"/>
                      <a:r>
                        <a:rPr lang="en-GB" sz="1100" dirty="0" smtClean="0">
                          <a:effectLst/>
                          <a:latin typeface="Arial" panose="020B0604020202020204" pitchFamily="34" charset="0"/>
                          <a:ea typeface="Calibri"/>
                          <a:cs typeface="Arial" panose="020B0604020202020204" pitchFamily="34" charset="0"/>
                        </a:rPr>
                        <a:t>41-55 min</a:t>
                      </a:r>
                    </a:p>
                    <a:p>
                      <a:pPr algn="l"/>
                      <a:r>
                        <a:rPr lang="en-GB" sz="1100" dirty="0" smtClean="0">
                          <a:effectLst/>
                          <a:latin typeface="Arial" panose="020B0604020202020204" pitchFamily="34" charset="0"/>
                          <a:ea typeface="Calibri"/>
                          <a:cs typeface="Arial" panose="020B0604020202020204" pitchFamily="34" charset="0"/>
                        </a:rPr>
                        <a:t>(15 min)</a:t>
                      </a:r>
                      <a:endParaRPr lang="en-GB" sz="1100" dirty="0">
                        <a:effectLst/>
                        <a:latin typeface="Arial" panose="020B0604020202020204" pitchFamily="34" charset="0"/>
                        <a:ea typeface="Calibri"/>
                        <a:cs typeface="Arial" panose="020B0604020202020204" pitchFamily="34" charset="0"/>
                      </a:endParaRPr>
                    </a:p>
                  </a:txBody>
                  <a:tcPr marL="68580" marR="68580" marT="0" marB="0"/>
                </a:tc>
                <a:tc>
                  <a:txBody>
                    <a:bodyPr/>
                    <a:lstStyle/>
                    <a:p>
                      <a:pPr algn="l"/>
                      <a:r>
                        <a:rPr lang="en-GB" sz="1100" b="1" kern="1200" dirty="0" smtClean="0">
                          <a:solidFill>
                            <a:schemeClr val="tx1"/>
                          </a:solidFill>
                          <a:effectLst/>
                          <a:latin typeface="+mn-lt"/>
                          <a:ea typeface="+mn-ea"/>
                          <a:cs typeface="+mn-cs"/>
                        </a:rPr>
                        <a:t>56-70 </a:t>
                      </a:r>
                      <a:r>
                        <a:rPr lang="en-GB" sz="1100" b="1" kern="1200" dirty="0" smtClean="0">
                          <a:solidFill>
                            <a:schemeClr val="tx1"/>
                          </a:solidFill>
                          <a:effectLst/>
                          <a:latin typeface="+mn-lt"/>
                          <a:ea typeface="+mn-ea"/>
                          <a:cs typeface="+mn-cs"/>
                        </a:rPr>
                        <a:t>min</a:t>
                      </a:r>
                      <a:endParaRPr lang="en-GB" sz="1100" b="1" kern="1200" dirty="0" smtClean="0">
                        <a:solidFill>
                          <a:schemeClr val="tx1"/>
                        </a:solidFill>
                        <a:effectLst/>
                        <a:latin typeface="+mn-lt"/>
                        <a:ea typeface="+mn-ea"/>
                        <a:cs typeface="+mn-cs"/>
                      </a:endParaRPr>
                    </a:p>
                    <a:p>
                      <a:pPr algn="l"/>
                      <a:r>
                        <a:rPr lang="en-GB" sz="1100" b="1" i="1" kern="1200" dirty="0" smtClean="0">
                          <a:solidFill>
                            <a:schemeClr val="tx1"/>
                          </a:solidFill>
                          <a:effectLst/>
                          <a:latin typeface="+mn-lt"/>
                          <a:ea typeface="+mn-ea"/>
                          <a:cs typeface="+mn-cs"/>
                        </a:rPr>
                        <a:t>(</a:t>
                      </a:r>
                      <a:r>
                        <a:rPr lang="en-GB" sz="1100" b="1" i="1" kern="1200" dirty="0" smtClean="0">
                          <a:solidFill>
                            <a:schemeClr val="tx1"/>
                          </a:solidFill>
                          <a:effectLst/>
                          <a:latin typeface="+mn-lt"/>
                          <a:ea typeface="+mn-ea"/>
                          <a:cs typeface="+mn-cs"/>
                        </a:rPr>
                        <a:t>15 min)</a:t>
                      </a:r>
                      <a:endParaRPr lang="en-GB" sz="1100" dirty="0">
                        <a:effectLst/>
                        <a:latin typeface="Calibri"/>
                        <a:ea typeface="Calibri"/>
                        <a:cs typeface="Times New Roman"/>
                      </a:endParaRPr>
                    </a:p>
                  </a:txBody>
                  <a:tcPr marL="68580" marR="68580" marT="0" marB="0"/>
                </a:tc>
                <a:tc>
                  <a:txBody>
                    <a:bodyPr/>
                    <a:lstStyle/>
                    <a:p>
                      <a:pPr algn="l"/>
                      <a:r>
                        <a:rPr lang="en-GB" sz="1100" b="1" kern="1200" dirty="0" smtClean="0">
                          <a:solidFill>
                            <a:schemeClr val="tx1"/>
                          </a:solidFill>
                          <a:effectLst/>
                          <a:latin typeface="+mn-lt"/>
                          <a:ea typeface="+mn-ea"/>
                          <a:cs typeface="+mn-cs"/>
                        </a:rPr>
                        <a:t>71-85 </a:t>
                      </a:r>
                      <a:r>
                        <a:rPr lang="en-GB" sz="1100" b="1" kern="1200" dirty="0" smtClean="0">
                          <a:solidFill>
                            <a:schemeClr val="tx1"/>
                          </a:solidFill>
                          <a:effectLst/>
                          <a:latin typeface="+mn-lt"/>
                          <a:ea typeface="+mn-ea"/>
                          <a:cs typeface="+mn-cs"/>
                        </a:rPr>
                        <a:t>min</a:t>
                      </a:r>
                      <a:endParaRPr lang="en-GB" sz="1100" b="1" kern="1200" dirty="0" smtClean="0">
                        <a:solidFill>
                          <a:schemeClr val="tx1"/>
                        </a:solidFill>
                        <a:effectLst/>
                        <a:latin typeface="+mn-lt"/>
                        <a:ea typeface="+mn-ea"/>
                        <a:cs typeface="+mn-cs"/>
                      </a:endParaRPr>
                    </a:p>
                    <a:p>
                      <a:pPr algn="l"/>
                      <a:r>
                        <a:rPr lang="en-GB" sz="1100" b="1" i="1" kern="1200" dirty="0" smtClean="0">
                          <a:solidFill>
                            <a:schemeClr val="tx1"/>
                          </a:solidFill>
                          <a:effectLst/>
                          <a:latin typeface="+mn-lt"/>
                          <a:ea typeface="+mn-ea"/>
                          <a:cs typeface="+mn-cs"/>
                        </a:rPr>
                        <a:t>(15 </a:t>
                      </a:r>
                      <a:r>
                        <a:rPr lang="en-GB" sz="1100" b="1" i="1" kern="1200" dirty="0" smtClean="0">
                          <a:solidFill>
                            <a:schemeClr val="tx1"/>
                          </a:solidFill>
                          <a:effectLst/>
                          <a:latin typeface="+mn-lt"/>
                          <a:ea typeface="+mn-ea"/>
                          <a:cs typeface="+mn-cs"/>
                        </a:rPr>
                        <a:t>min)</a:t>
                      </a:r>
                      <a:endParaRPr lang="en-GB" sz="1100" dirty="0">
                        <a:effectLst/>
                        <a:latin typeface="Calibri"/>
                        <a:ea typeface="Calibri"/>
                        <a:cs typeface="Times New Roman"/>
                      </a:endParaRPr>
                    </a:p>
                  </a:txBody>
                  <a:tcPr marL="68580" marR="68580" marT="0" marB="0"/>
                </a:tc>
                <a:tc>
                  <a:txBody>
                    <a:bodyPr/>
                    <a:lstStyle/>
                    <a:p>
                      <a:pPr algn="l"/>
                      <a:r>
                        <a:rPr lang="en-GB" sz="1100" b="1" kern="1200" dirty="0" smtClean="0">
                          <a:solidFill>
                            <a:schemeClr val="tx1"/>
                          </a:solidFill>
                          <a:effectLst/>
                          <a:latin typeface="+mn-lt"/>
                          <a:ea typeface="+mn-ea"/>
                          <a:cs typeface="+mn-cs"/>
                        </a:rPr>
                        <a:t>86-110 min </a:t>
                      </a:r>
                      <a:endParaRPr lang="en-GB" sz="1100" b="1" kern="1200" dirty="0" smtClean="0">
                        <a:solidFill>
                          <a:schemeClr val="tx1"/>
                        </a:solidFill>
                        <a:effectLst/>
                        <a:latin typeface="+mn-lt"/>
                        <a:ea typeface="+mn-ea"/>
                        <a:cs typeface="+mn-cs"/>
                      </a:endParaRPr>
                    </a:p>
                    <a:p>
                      <a:pPr algn="l"/>
                      <a:r>
                        <a:rPr lang="en-GB" sz="1100" b="1" i="1" kern="1200" dirty="0" smtClean="0">
                          <a:solidFill>
                            <a:schemeClr val="tx1"/>
                          </a:solidFill>
                          <a:effectLst/>
                          <a:latin typeface="+mn-lt"/>
                          <a:ea typeface="+mn-ea"/>
                          <a:cs typeface="+mn-cs"/>
                        </a:rPr>
                        <a:t>(25 </a:t>
                      </a:r>
                      <a:r>
                        <a:rPr lang="en-GB" sz="1100" b="1" i="1" kern="1200" dirty="0" smtClean="0">
                          <a:solidFill>
                            <a:schemeClr val="tx1"/>
                          </a:solidFill>
                          <a:effectLst/>
                          <a:latin typeface="+mn-lt"/>
                          <a:ea typeface="+mn-ea"/>
                          <a:cs typeface="+mn-cs"/>
                        </a:rPr>
                        <a:t>min)</a:t>
                      </a:r>
                      <a:endParaRPr lang="en-GB" sz="1100" dirty="0">
                        <a:effectLst/>
                        <a:latin typeface="Calibri"/>
                        <a:ea typeface="Calibri"/>
                        <a:cs typeface="Times New Roman"/>
                      </a:endParaRPr>
                    </a:p>
                  </a:txBody>
                  <a:tcPr marL="68580" marR="68580" marT="0" marB="0"/>
                </a:tc>
                <a:tc>
                  <a:txBody>
                    <a:bodyPr/>
                    <a:lstStyle/>
                    <a:p>
                      <a:pPr algn="l"/>
                      <a:r>
                        <a:rPr lang="en-GB" sz="1100" dirty="0" smtClean="0">
                          <a:effectLst/>
                          <a:latin typeface="Arial" panose="020B0604020202020204" pitchFamily="34" charset="0"/>
                          <a:ea typeface="Calibri"/>
                          <a:cs typeface="Arial" panose="020B0604020202020204" pitchFamily="34" charset="0"/>
                        </a:rPr>
                        <a:t>111-120 min</a:t>
                      </a:r>
                    </a:p>
                    <a:p>
                      <a:pPr algn="l"/>
                      <a:r>
                        <a:rPr lang="en-GB" sz="1100" dirty="0" smtClean="0">
                          <a:effectLst/>
                          <a:latin typeface="Arial" panose="020B0604020202020204" pitchFamily="34" charset="0"/>
                          <a:ea typeface="Calibri"/>
                          <a:cs typeface="Arial" panose="020B0604020202020204" pitchFamily="34" charset="0"/>
                        </a:rPr>
                        <a:t>(10 min)</a:t>
                      </a:r>
                      <a:endParaRPr lang="en-GB" sz="1100" dirty="0">
                        <a:effectLst/>
                        <a:latin typeface="Arial" panose="020B0604020202020204" pitchFamily="34" charset="0"/>
                        <a:ea typeface="Calibri"/>
                        <a:cs typeface="Arial" panose="020B0604020202020204" pitchFamily="34" charset="0"/>
                      </a:endParaRPr>
                    </a:p>
                  </a:txBody>
                  <a:tcPr marL="68580" marR="68580" marT="0" marB="0"/>
                </a:tc>
              </a:tr>
              <a:tr h="681888">
                <a:tc>
                  <a:txBody>
                    <a:bodyPr/>
                    <a:lstStyle/>
                    <a:p>
                      <a:pPr algn="l">
                        <a:lnSpc>
                          <a:spcPct val="115000"/>
                        </a:lnSpc>
                        <a:spcAft>
                          <a:spcPts val="0"/>
                        </a:spcAft>
                      </a:pPr>
                      <a:r>
                        <a:rPr lang="en-US" sz="1100" dirty="0">
                          <a:effectLst/>
                        </a:rPr>
                        <a:t>Activity</a:t>
                      </a:r>
                      <a:endParaRPr lang="en-GB" sz="1100" dirty="0">
                        <a:effectLst/>
                        <a:latin typeface="Calibri"/>
                        <a:ea typeface="Calibri"/>
                        <a:cs typeface="Times New Roman"/>
                      </a:endParaRPr>
                    </a:p>
                  </a:txBody>
                  <a:tcPr marL="68580" marR="68580" marT="0" marB="0"/>
                </a:tc>
                <a:tc>
                  <a:txBody>
                    <a:bodyPr/>
                    <a:lstStyle/>
                    <a:p>
                      <a:pPr algn="l">
                        <a:lnSpc>
                          <a:spcPct val="115000"/>
                        </a:lnSpc>
                        <a:spcAft>
                          <a:spcPts val="0"/>
                        </a:spcAft>
                      </a:pPr>
                      <a:r>
                        <a:rPr lang="en-GB" sz="1100" kern="1200" dirty="0" smtClean="0">
                          <a:solidFill>
                            <a:schemeClr val="tx1"/>
                          </a:solidFill>
                          <a:effectLst/>
                          <a:latin typeface="+mn-lt"/>
                          <a:ea typeface="+mn-ea"/>
                          <a:cs typeface="+mn-cs"/>
                        </a:rPr>
                        <a:t>Review of LO 1.3</a:t>
                      </a:r>
                      <a:endParaRPr lang="en-GB" sz="1100" dirty="0">
                        <a:effectLst/>
                        <a:latin typeface="Calibri"/>
                        <a:ea typeface="Calibri"/>
                        <a:cs typeface="Times New Roman"/>
                      </a:endParaRPr>
                    </a:p>
                  </a:txBody>
                  <a:tcPr marL="68580" marR="68580" marT="0" marB="0"/>
                </a:tc>
                <a:tc>
                  <a:txBody>
                    <a:bodyPr/>
                    <a:lstStyle/>
                    <a:p>
                      <a:pPr algn="l">
                        <a:lnSpc>
                          <a:spcPct val="115000"/>
                        </a:lnSpc>
                        <a:spcAft>
                          <a:spcPts val="0"/>
                        </a:spcAft>
                      </a:pPr>
                      <a:r>
                        <a:rPr lang="en-GB" sz="1100" kern="1200" dirty="0" smtClean="0">
                          <a:solidFill>
                            <a:schemeClr val="tx1"/>
                          </a:solidFill>
                          <a:effectLst/>
                          <a:latin typeface="+mn-lt"/>
                          <a:ea typeface="+mn-ea"/>
                          <a:cs typeface="+mn-cs"/>
                        </a:rPr>
                        <a:t>Probing questions</a:t>
                      </a:r>
                      <a:endParaRPr lang="en-GB" sz="1100" dirty="0">
                        <a:effectLst/>
                        <a:latin typeface="Calibri"/>
                        <a:ea typeface="Calibri"/>
                        <a:cs typeface="Times New Roman"/>
                      </a:endParaRPr>
                    </a:p>
                  </a:txBody>
                  <a:tcPr marL="68580" marR="68580" marT="0" marB="0"/>
                </a:tc>
                <a:tc>
                  <a:txBody>
                    <a:bodyPr/>
                    <a:lstStyle/>
                    <a:p>
                      <a:pPr algn="l">
                        <a:lnSpc>
                          <a:spcPct val="115000"/>
                        </a:lnSpc>
                        <a:spcAft>
                          <a:spcPts val="0"/>
                        </a:spcAft>
                      </a:pPr>
                      <a:r>
                        <a:rPr lang="en-GB" sz="1100" kern="1200" dirty="0" smtClean="0">
                          <a:solidFill>
                            <a:schemeClr val="tx1"/>
                          </a:solidFill>
                          <a:effectLst/>
                          <a:latin typeface="+mn-lt"/>
                          <a:ea typeface="+mn-ea"/>
                          <a:cs typeface="+mn-cs"/>
                        </a:rPr>
                        <a:t>Reading and case study discussion</a:t>
                      </a:r>
                      <a:endParaRPr lang="en-GB" sz="1100" dirty="0">
                        <a:effectLst/>
                        <a:latin typeface="Calibri"/>
                        <a:ea typeface="Calibri"/>
                        <a:cs typeface="Times New Roman"/>
                      </a:endParaRPr>
                    </a:p>
                  </a:txBody>
                  <a:tcPr marL="68580" marR="68580" marT="0" marB="0"/>
                </a:tc>
                <a:tc>
                  <a:txBody>
                    <a:bodyPr/>
                    <a:lstStyle/>
                    <a:p>
                      <a:pPr algn="l">
                        <a:lnSpc>
                          <a:spcPct val="115000"/>
                        </a:lnSpc>
                        <a:spcAft>
                          <a:spcPts val="0"/>
                        </a:spcAft>
                      </a:pPr>
                      <a:r>
                        <a:rPr lang="en-GB" sz="1100" kern="1200" dirty="0" smtClean="0">
                          <a:solidFill>
                            <a:schemeClr val="tx1"/>
                          </a:solidFill>
                          <a:effectLst/>
                          <a:latin typeface="+mn-lt"/>
                          <a:ea typeface="+mn-ea"/>
                          <a:cs typeface="+mn-cs"/>
                        </a:rPr>
                        <a:t>Reporting back</a:t>
                      </a:r>
                      <a:endParaRPr lang="en-GB" sz="1100" dirty="0">
                        <a:effectLst/>
                        <a:latin typeface="Calibri"/>
                        <a:ea typeface="Calibri"/>
                        <a:cs typeface="Times New Roman"/>
                      </a:endParaRPr>
                    </a:p>
                  </a:txBody>
                  <a:tcPr marL="68580" marR="68580" marT="0" marB="0"/>
                </a:tc>
                <a:tc>
                  <a:txBody>
                    <a:bodyPr/>
                    <a:lstStyle/>
                    <a:p>
                      <a:pPr algn="l">
                        <a:lnSpc>
                          <a:spcPct val="115000"/>
                        </a:lnSpc>
                        <a:spcAft>
                          <a:spcPts val="0"/>
                        </a:spcAft>
                      </a:pPr>
                      <a:r>
                        <a:rPr lang="en-GB" sz="1100" dirty="0" smtClean="0">
                          <a:effectLst/>
                          <a:latin typeface="Calibri"/>
                          <a:ea typeface="Calibri"/>
                          <a:cs typeface="Times New Roman"/>
                        </a:rPr>
                        <a:t>Slide presentation</a:t>
                      </a:r>
                      <a:endParaRPr lang="en-GB" sz="1100" dirty="0">
                        <a:effectLst/>
                        <a:latin typeface="Calibri"/>
                        <a:ea typeface="Calibri"/>
                        <a:cs typeface="Times New Roman"/>
                      </a:endParaRPr>
                    </a:p>
                  </a:txBody>
                  <a:tcPr marL="68580" marR="68580" marT="0" marB="0"/>
                </a:tc>
                <a:tc>
                  <a:txBody>
                    <a:bodyPr/>
                    <a:lstStyle/>
                    <a:p>
                      <a:pPr algn="l"/>
                      <a:r>
                        <a:rPr lang="en-GB" sz="1100" kern="1200" dirty="0" smtClean="0">
                          <a:solidFill>
                            <a:schemeClr val="tx1"/>
                          </a:solidFill>
                          <a:effectLst/>
                          <a:latin typeface="+mn-lt"/>
                          <a:ea typeface="+mn-ea"/>
                          <a:cs typeface="+mn-cs"/>
                        </a:rPr>
                        <a:t>Reading</a:t>
                      </a:r>
                      <a:endParaRPr lang="en-GB" sz="1100" dirty="0"/>
                    </a:p>
                  </a:txBody>
                  <a:tcPr marL="68580" marR="68580" marT="0" marB="0"/>
                </a:tc>
                <a:tc>
                  <a:txBody>
                    <a:bodyPr/>
                    <a:lstStyle/>
                    <a:p>
                      <a:pPr algn="l"/>
                      <a:r>
                        <a:rPr lang="en-GB" sz="1100" kern="1200" dirty="0" smtClean="0">
                          <a:solidFill>
                            <a:schemeClr val="tx1"/>
                          </a:solidFill>
                          <a:effectLst/>
                          <a:latin typeface="+mn-lt"/>
                          <a:ea typeface="+mn-ea"/>
                          <a:cs typeface="+mn-cs"/>
                        </a:rPr>
                        <a:t>Group </a:t>
                      </a:r>
                      <a:r>
                        <a:rPr lang="en-GB" sz="1100" kern="1200" dirty="0" smtClean="0">
                          <a:solidFill>
                            <a:schemeClr val="tx1"/>
                          </a:solidFill>
                          <a:effectLst/>
                          <a:latin typeface="+mn-lt"/>
                          <a:ea typeface="+mn-ea"/>
                          <a:cs typeface="+mn-cs"/>
                        </a:rPr>
                        <a:t>discussion</a:t>
                      </a:r>
                      <a:endParaRPr lang="en-GB" sz="1100" dirty="0"/>
                    </a:p>
                  </a:txBody>
                  <a:tcPr marL="68580" marR="68580" marT="0" marB="0"/>
                </a:tc>
                <a:tc>
                  <a:txBody>
                    <a:bodyPr/>
                    <a:lstStyle/>
                    <a:p>
                      <a:pPr algn="l">
                        <a:lnSpc>
                          <a:spcPct val="115000"/>
                        </a:lnSpc>
                        <a:spcAft>
                          <a:spcPts val="0"/>
                        </a:spcAft>
                      </a:pPr>
                      <a:r>
                        <a:rPr lang="en-GB" sz="1100" kern="1200" dirty="0" smtClean="0">
                          <a:solidFill>
                            <a:schemeClr val="tx1"/>
                          </a:solidFill>
                          <a:effectLst/>
                          <a:latin typeface="+mn-lt"/>
                          <a:ea typeface="+mn-ea"/>
                          <a:cs typeface="+mn-cs"/>
                        </a:rPr>
                        <a:t>Writing</a:t>
                      </a:r>
                      <a:endParaRPr lang="en-GB" sz="1100" dirty="0">
                        <a:effectLst/>
                        <a:latin typeface="Calibri"/>
                        <a:ea typeface="Calibri"/>
                        <a:cs typeface="Times New Roman"/>
                      </a:endParaRPr>
                    </a:p>
                  </a:txBody>
                  <a:tcPr marL="68580" marR="68580" marT="0" marB="0"/>
                </a:tc>
                <a:tc>
                  <a:txBody>
                    <a:bodyPr/>
                    <a:lstStyle/>
                    <a:p>
                      <a:pPr algn="l">
                        <a:lnSpc>
                          <a:spcPct val="115000"/>
                        </a:lnSpc>
                        <a:spcAft>
                          <a:spcPts val="0"/>
                        </a:spcAft>
                      </a:pPr>
                      <a:r>
                        <a:rPr lang="en-GB" sz="1100" dirty="0" smtClean="0">
                          <a:effectLst/>
                          <a:latin typeface="Calibri"/>
                          <a:ea typeface="Calibri"/>
                          <a:cs typeface="Times New Roman"/>
                        </a:rPr>
                        <a:t> Summary and conclusion</a:t>
                      </a:r>
                      <a:endParaRPr lang="en-GB" sz="11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518636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Review of Learning Objective 1.4</a:t>
            </a:r>
            <a:endParaRPr lang="en-US" dirty="0"/>
          </a:p>
        </p:txBody>
      </p:sp>
      <p:sp>
        <p:nvSpPr>
          <p:cNvPr id="3" name="Content Placeholder 2"/>
          <p:cNvSpPr>
            <a:spLocks noGrp="1"/>
          </p:cNvSpPr>
          <p:nvPr>
            <p:ph idx="1"/>
          </p:nvPr>
        </p:nvSpPr>
        <p:spPr/>
        <p:txBody>
          <a:bodyPr/>
          <a:lstStyle/>
          <a:p>
            <a:r>
              <a:rPr lang="en-GB" dirty="0" smtClean="0"/>
              <a:t>Research ethics guidelines cover major ethical issues.</a:t>
            </a:r>
          </a:p>
          <a:p>
            <a:r>
              <a:rPr lang="en-GB" dirty="0" smtClean="0"/>
              <a:t>Most guidelines developed with clinical research in mind – adequate resources, </a:t>
            </a:r>
            <a:r>
              <a:rPr lang="en-GB" dirty="0"/>
              <a:t>stability</a:t>
            </a:r>
            <a:r>
              <a:rPr lang="en-GB" dirty="0" smtClean="0"/>
              <a:t>, time</a:t>
            </a:r>
          </a:p>
          <a:p>
            <a:r>
              <a:rPr lang="en-GB" dirty="0" smtClean="0"/>
              <a:t>Public health emergencies are disruptive with urgency</a:t>
            </a:r>
          </a:p>
          <a:p>
            <a:r>
              <a:rPr lang="en-GB" dirty="0" smtClean="0"/>
              <a:t>But research </a:t>
            </a:r>
            <a:r>
              <a:rPr lang="en-GB" dirty="0"/>
              <a:t>and surveillance are integral and crucial to public health interventions and during emergencies. </a:t>
            </a:r>
          </a:p>
          <a:p>
            <a:r>
              <a:rPr lang="en-GB" dirty="0" smtClean="0"/>
              <a:t>Urgency should not bypass/ignore key ethical principles, however traditional research ethics guidelines may have shortcomings in these contexts</a:t>
            </a:r>
          </a:p>
          <a:p>
            <a:endParaRPr lang="en-GB" dirty="0"/>
          </a:p>
        </p:txBody>
      </p:sp>
    </p:spTree>
    <p:extLst>
      <p:ext uri="{BB962C8B-B14F-4D97-AF65-F5344CB8AC3E}">
        <p14:creationId xmlns:p14="http://schemas.microsoft.com/office/powerpoint/2010/main" val="25813396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3200" dirty="0" smtClean="0"/>
              <a:t>Benchmarks in the history of research ethics</a:t>
            </a:r>
            <a:endParaRPr lang="en-US" sz="3200" dirty="0"/>
          </a:p>
        </p:txBody>
      </p:sp>
      <p:sp>
        <p:nvSpPr>
          <p:cNvPr id="3" name="Content Placeholder 2"/>
          <p:cNvSpPr>
            <a:spLocks noGrp="1"/>
          </p:cNvSpPr>
          <p:nvPr>
            <p:ph idx="1"/>
          </p:nvPr>
        </p:nvSpPr>
        <p:spPr/>
        <p:txBody>
          <a:bodyPr/>
          <a:lstStyle/>
          <a:p>
            <a:pPr marL="514350" indent="-514350">
              <a:buFont typeface="+mj-lt"/>
              <a:buAutoNum type="arabicPeriod"/>
            </a:pPr>
            <a:r>
              <a:rPr lang="en-GB" sz="2400" dirty="0" smtClean="0"/>
              <a:t>The Nuremberg trials and Nuremberg Code (1947)</a:t>
            </a:r>
          </a:p>
          <a:p>
            <a:pPr marL="514350" indent="-514350">
              <a:buFont typeface="+mj-lt"/>
              <a:buAutoNum type="arabicPeriod"/>
            </a:pPr>
            <a:r>
              <a:rPr lang="en-GB" sz="2400" dirty="0" smtClean="0"/>
              <a:t>World Medical Association Declaration of Helsinki (1964) </a:t>
            </a:r>
          </a:p>
          <a:p>
            <a:pPr marL="514350" indent="-514350">
              <a:buFont typeface="+mj-lt"/>
              <a:buAutoNum type="arabicPeriod"/>
            </a:pPr>
            <a:r>
              <a:rPr lang="en-GB" sz="2400" dirty="0" smtClean="0"/>
              <a:t>The Belmont Report (1979) </a:t>
            </a:r>
          </a:p>
          <a:p>
            <a:pPr marL="514350" indent="-514350">
              <a:buFont typeface="+mj-lt"/>
              <a:buAutoNum type="arabicPeriod"/>
            </a:pPr>
            <a:r>
              <a:rPr lang="en-GB" sz="2400" dirty="0" smtClean="0"/>
              <a:t>Council for International Organizations of Medical Science (CIOMS) Guidelines (2002) </a:t>
            </a:r>
          </a:p>
          <a:p>
            <a:pPr marL="514350" indent="-514350">
              <a:buFont typeface="+mj-lt"/>
              <a:buAutoNum type="arabicPeriod"/>
            </a:pPr>
            <a:r>
              <a:rPr lang="en-GB" sz="2400" dirty="0" smtClean="0"/>
              <a:t>US Code of Federal Regulations (Department of health and human services 1991) Public Welfare, Part 46 (Protection of Human Subjects)</a:t>
            </a:r>
          </a:p>
          <a:p>
            <a:pPr marL="514350" indent="-514350">
              <a:buFont typeface="+mj-lt"/>
              <a:buAutoNum type="arabicPeriod"/>
            </a:pPr>
            <a:r>
              <a:rPr lang="en-GB" sz="2400" dirty="0" smtClean="0"/>
              <a:t>Tri-Council Policy Statement (TCPS, 1998) </a:t>
            </a:r>
          </a:p>
          <a:p>
            <a:pPr marL="514350" indent="-514350">
              <a:buFont typeface="+mj-lt"/>
              <a:buAutoNum type="arabicPeriod"/>
            </a:pPr>
            <a:endParaRPr lang="en-GB" sz="2400" dirty="0" smtClean="0"/>
          </a:p>
          <a:p>
            <a:pPr marL="980382" lvl="1" indent="-457200">
              <a:buFont typeface="+mj-lt"/>
              <a:buAutoNum type="arabicPeriod"/>
            </a:pPr>
            <a:endParaRPr lang="en-CA" sz="2000" dirty="0"/>
          </a:p>
        </p:txBody>
      </p:sp>
    </p:spTree>
    <p:extLst>
      <p:ext uri="{BB962C8B-B14F-4D97-AF65-F5344CB8AC3E}">
        <p14:creationId xmlns:p14="http://schemas.microsoft.com/office/powerpoint/2010/main" val="2673566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Core ethical principles</a:t>
            </a:r>
            <a:endParaRPr lang="en-GB" dirty="0"/>
          </a:p>
        </p:txBody>
      </p:sp>
      <p:sp>
        <p:nvSpPr>
          <p:cNvPr id="3" name="Content Placeholder 2"/>
          <p:cNvSpPr>
            <a:spLocks noGrp="1"/>
          </p:cNvSpPr>
          <p:nvPr>
            <p:ph idx="1"/>
          </p:nvPr>
        </p:nvSpPr>
        <p:spPr/>
        <p:txBody>
          <a:bodyPr/>
          <a:lstStyle/>
          <a:p>
            <a:pPr marL="514350" indent="-514350">
              <a:buFont typeface="+mj-lt"/>
              <a:buAutoNum type="arabicPeriod"/>
            </a:pPr>
            <a:r>
              <a:rPr lang="en-GB" sz="2000" dirty="0" smtClean="0"/>
              <a:t>Respect for people’s autonomy</a:t>
            </a:r>
          </a:p>
          <a:p>
            <a:pPr marL="514350" indent="-514350">
              <a:buFont typeface="+mj-lt"/>
              <a:buAutoNum type="arabicPeriod"/>
            </a:pPr>
            <a:r>
              <a:rPr lang="en-GB" sz="2000" dirty="0" smtClean="0"/>
              <a:t>Informed consent</a:t>
            </a:r>
          </a:p>
          <a:p>
            <a:pPr marL="514350" indent="-514350">
              <a:buFont typeface="+mj-lt"/>
              <a:buAutoNum type="arabicPeriod"/>
            </a:pPr>
            <a:r>
              <a:rPr lang="en-GB" sz="2000" dirty="0" smtClean="0"/>
              <a:t>Beneficence</a:t>
            </a:r>
          </a:p>
          <a:p>
            <a:pPr marL="514350" indent="-514350">
              <a:buFont typeface="+mj-lt"/>
              <a:buAutoNum type="arabicPeriod"/>
            </a:pPr>
            <a:r>
              <a:rPr lang="en-GB" sz="2000" dirty="0" smtClean="0"/>
              <a:t>Non-maleficence</a:t>
            </a:r>
          </a:p>
          <a:p>
            <a:pPr marL="514350" indent="-514350">
              <a:buFont typeface="+mj-lt"/>
              <a:buAutoNum type="arabicPeriod"/>
            </a:pPr>
            <a:r>
              <a:rPr lang="en-GB" sz="2000" dirty="0" smtClean="0"/>
              <a:t>Justice</a:t>
            </a:r>
          </a:p>
          <a:p>
            <a:pPr marL="514350" indent="-514350">
              <a:buFont typeface="+mj-lt"/>
              <a:buAutoNum type="arabicPeriod"/>
            </a:pPr>
            <a:r>
              <a:rPr lang="en-GB" sz="2000" dirty="0" smtClean="0"/>
              <a:t>Vulnerability</a:t>
            </a:r>
          </a:p>
          <a:p>
            <a:pPr marL="514350" indent="-514350">
              <a:buFont typeface="+mj-lt"/>
              <a:buAutoNum type="arabicPeriod"/>
            </a:pPr>
            <a:r>
              <a:rPr lang="en-GB" sz="2000" dirty="0" smtClean="0"/>
              <a:t>Privacy</a:t>
            </a:r>
          </a:p>
          <a:p>
            <a:pPr marL="514350" indent="-514350">
              <a:buFont typeface="+mj-lt"/>
              <a:buAutoNum type="arabicPeriod"/>
            </a:pPr>
            <a:r>
              <a:rPr lang="en-GB" sz="2000" dirty="0" smtClean="0"/>
              <a:t>Confidentiality</a:t>
            </a:r>
          </a:p>
          <a:p>
            <a:pPr marL="514350" indent="-514350">
              <a:buFont typeface="+mj-lt"/>
              <a:buAutoNum type="arabicPeriod"/>
            </a:pPr>
            <a:r>
              <a:rPr lang="en-GB" sz="2000" dirty="0" smtClean="0"/>
              <a:t>Research ethics review</a:t>
            </a:r>
            <a:endParaRPr lang="en-GB" sz="2000" dirty="0"/>
          </a:p>
        </p:txBody>
      </p:sp>
      <p:sp>
        <p:nvSpPr>
          <p:cNvPr id="4" name="Slide Number Placeholder 3"/>
          <p:cNvSpPr>
            <a:spLocks noGrp="1"/>
          </p:cNvSpPr>
          <p:nvPr>
            <p:ph type="sldNum" sz="quarter" idx="12"/>
          </p:nvPr>
        </p:nvSpPr>
        <p:spPr/>
        <p:txBody>
          <a:bodyPr/>
          <a:lstStyle/>
          <a:p>
            <a:fld id="{FD10F4F7-0890-4C57-A1B5-8F965AD80A82}" type="slidenum">
              <a:rPr lang="en-CA" smtClean="0"/>
              <a:pPr/>
              <a:t>5</a:t>
            </a:fld>
            <a:endParaRPr lang="en-CA" dirty="0"/>
          </a:p>
        </p:txBody>
      </p:sp>
    </p:spTree>
    <p:extLst>
      <p:ext uri="{BB962C8B-B14F-4D97-AF65-F5344CB8AC3E}">
        <p14:creationId xmlns:p14="http://schemas.microsoft.com/office/powerpoint/2010/main" val="32687829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Case Study</a:t>
            </a:r>
            <a:endParaRPr lang="en-US" dirty="0"/>
          </a:p>
        </p:txBody>
      </p:sp>
      <p:sp>
        <p:nvSpPr>
          <p:cNvPr id="3" name="Content Placeholder 2"/>
          <p:cNvSpPr>
            <a:spLocks noGrp="1"/>
          </p:cNvSpPr>
          <p:nvPr>
            <p:ph idx="1"/>
          </p:nvPr>
        </p:nvSpPr>
        <p:spPr/>
        <p:txBody>
          <a:bodyPr/>
          <a:lstStyle/>
          <a:p>
            <a:r>
              <a:rPr lang="en-US" sz="2400" b="1" dirty="0"/>
              <a:t>Case study 1: Meningitis in Nigeria </a:t>
            </a:r>
            <a:r>
              <a:rPr lang="en-US" sz="2400" dirty="0"/>
              <a:t>(see also </a:t>
            </a:r>
            <a:r>
              <a:rPr lang="en-GB" sz="2400" dirty="0"/>
              <a:t>Murray (2007), </a:t>
            </a:r>
            <a:r>
              <a:rPr lang="en-GB" sz="2400" dirty="0" err="1"/>
              <a:t>Boseley</a:t>
            </a:r>
            <a:r>
              <a:rPr lang="en-GB" sz="2400" dirty="0"/>
              <a:t> &amp; Smith (2010), </a:t>
            </a:r>
            <a:r>
              <a:rPr lang="en-GB" sz="2400" dirty="0" err="1"/>
              <a:t>Médecins</a:t>
            </a:r>
            <a:r>
              <a:rPr lang="en-GB" sz="2400" dirty="0"/>
              <a:t> sans </a:t>
            </a:r>
            <a:r>
              <a:rPr lang="en-GB" sz="2400" dirty="0" err="1"/>
              <a:t>Frontières</a:t>
            </a:r>
            <a:r>
              <a:rPr lang="en-GB" sz="2400" dirty="0"/>
              <a:t> (2011), </a:t>
            </a:r>
            <a:r>
              <a:rPr lang="en-GB" sz="2400" dirty="0" err="1"/>
              <a:t>Okonta</a:t>
            </a:r>
            <a:r>
              <a:rPr lang="en-GB" sz="2400" dirty="0"/>
              <a:t> (2014), and </a:t>
            </a:r>
            <a:r>
              <a:rPr lang="en-GB" sz="2400" dirty="0" err="1"/>
              <a:t>Nyika</a:t>
            </a:r>
            <a:r>
              <a:rPr lang="en-GB" sz="2400" dirty="0"/>
              <a:t> (undated))</a:t>
            </a:r>
            <a:endParaRPr lang="en-US" sz="2400" dirty="0"/>
          </a:p>
          <a:p>
            <a:pPr lvl="1"/>
            <a:r>
              <a:rPr lang="en-CA" sz="2000" smtClean="0"/>
              <a:t>Divide </a:t>
            </a:r>
            <a:r>
              <a:rPr lang="en-CA" sz="2000" dirty="0" smtClean="0"/>
              <a:t>into </a:t>
            </a:r>
            <a:r>
              <a:rPr lang="en-CA" sz="2000" dirty="0"/>
              <a:t>small groups</a:t>
            </a:r>
          </a:p>
          <a:p>
            <a:pPr lvl="1"/>
            <a:r>
              <a:rPr lang="en-CA" sz="2000" dirty="0"/>
              <a:t>20 minutes reading</a:t>
            </a:r>
          </a:p>
          <a:p>
            <a:pPr lvl="1"/>
            <a:r>
              <a:rPr lang="en-CA" sz="2000" dirty="0"/>
              <a:t>Discuss the case in small groups</a:t>
            </a:r>
          </a:p>
          <a:p>
            <a:pPr lvl="1"/>
            <a:r>
              <a:rPr lang="en-CA" sz="2000" dirty="0"/>
              <a:t>Each group shares their reflections</a:t>
            </a:r>
          </a:p>
          <a:p>
            <a:endParaRPr lang="en-GB" sz="2400" dirty="0"/>
          </a:p>
        </p:txBody>
      </p:sp>
    </p:spTree>
    <p:extLst>
      <p:ext uri="{BB962C8B-B14F-4D97-AF65-F5344CB8AC3E}">
        <p14:creationId xmlns:p14="http://schemas.microsoft.com/office/powerpoint/2010/main" val="37444538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Case Study Discussion</a:t>
            </a:r>
            <a:endParaRPr lang="en-US" dirty="0"/>
          </a:p>
        </p:txBody>
      </p:sp>
      <p:sp>
        <p:nvSpPr>
          <p:cNvPr id="3" name="Content Placeholder 2"/>
          <p:cNvSpPr>
            <a:spLocks noGrp="1"/>
          </p:cNvSpPr>
          <p:nvPr>
            <p:ph idx="1"/>
          </p:nvPr>
        </p:nvSpPr>
        <p:spPr/>
        <p:txBody>
          <a:bodyPr/>
          <a:lstStyle/>
          <a:p>
            <a:r>
              <a:rPr lang="en-GB" dirty="0"/>
              <a:t>Case Questions:</a:t>
            </a:r>
          </a:p>
          <a:p>
            <a:pPr marL="980382" lvl="1" indent="-457200">
              <a:buFont typeface="+mj-lt"/>
              <a:buAutoNum type="arabicPeriod"/>
            </a:pPr>
            <a:r>
              <a:rPr lang="en-GB" dirty="0"/>
              <a:t>Use one of the research ethics guidelines or regulations </a:t>
            </a:r>
            <a:r>
              <a:rPr lang="en-GB" dirty="0" smtClean="0"/>
              <a:t>introduced </a:t>
            </a:r>
            <a:r>
              <a:rPr lang="en-GB" dirty="0"/>
              <a:t>in LO 1.3, discuss three of the main ethical issues that you identified in the case study, focusing on whether you found your research ethics instrument helpful in deciding whether you should approve this study. </a:t>
            </a:r>
          </a:p>
          <a:p>
            <a:pPr marL="980382" lvl="1" indent="-457200">
              <a:buFont typeface="+mj-lt"/>
              <a:buAutoNum type="arabicPeriod"/>
            </a:pPr>
            <a:r>
              <a:rPr lang="en-GB" dirty="0"/>
              <a:t>If you found gaps or shortcomings to your research ethics instrument, describe these shortcomings and discuss with your colleagues at least one suggestion to overcome each one of them.</a:t>
            </a:r>
          </a:p>
          <a:p>
            <a:pPr marL="980382" lvl="1" indent="-457200">
              <a:buFont typeface="+mj-lt"/>
              <a:buAutoNum type="arabicPeriod"/>
            </a:pPr>
            <a:endParaRPr lang="en-CA" dirty="0"/>
          </a:p>
        </p:txBody>
      </p:sp>
    </p:spTree>
    <p:extLst>
      <p:ext uri="{BB962C8B-B14F-4D97-AF65-F5344CB8AC3E}">
        <p14:creationId xmlns:p14="http://schemas.microsoft.com/office/powerpoint/2010/main" val="7369841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2800" dirty="0" smtClean="0"/>
              <a:t>Shortcomings of current normative instruments</a:t>
            </a:r>
            <a:endParaRPr lang="en-GB" sz="2800" dirty="0"/>
          </a:p>
        </p:txBody>
      </p:sp>
      <p:sp>
        <p:nvSpPr>
          <p:cNvPr id="3" name="Content Placeholder 2"/>
          <p:cNvSpPr>
            <a:spLocks noGrp="1"/>
          </p:cNvSpPr>
          <p:nvPr>
            <p:ph idx="1"/>
          </p:nvPr>
        </p:nvSpPr>
        <p:spPr/>
        <p:txBody>
          <a:bodyPr/>
          <a:lstStyle/>
          <a:p>
            <a:pPr marL="514350" indent="-514350">
              <a:buFont typeface="+mj-lt"/>
              <a:buAutoNum type="arabicPeriod"/>
            </a:pPr>
            <a:r>
              <a:rPr lang="en-GB" dirty="0" smtClean="0">
                <a:latin typeface="+mj-lt"/>
              </a:rPr>
              <a:t>Altered perceptions of ethical issues</a:t>
            </a:r>
          </a:p>
          <a:p>
            <a:pPr lvl="1"/>
            <a:r>
              <a:rPr lang="en-GB" dirty="0" smtClean="0">
                <a:latin typeface="+mj-lt"/>
              </a:rPr>
              <a:t>Altered perception of risk – may accept higher levels of risk</a:t>
            </a:r>
          </a:p>
          <a:p>
            <a:pPr lvl="1"/>
            <a:r>
              <a:rPr lang="en-GB" dirty="0" smtClean="0">
                <a:latin typeface="+mj-lt"/>
              </a:rPr>
              <a:t>Informed consent – vulnerability, altered circumstances</a:t>
            </a:r>
          </a:p>
          <a:p>
            <a:pPr marL="514350" indent="-514350">
              <a:buFont typeface="+mj-lt"/>
              <a:buAutoNum type="arabicPeriod"/>
            </a:pPr>
            <a:r>
              <a:rPr lang="en-GB" dirty="0" smtClean="0">
                <a:latin typeface="+mj-lt"/>
              </a:rPr>
              <a:t>Roles and relationships</a:t>
            </a:r>
          </a:p>
          <a:p>
            <a:pPr lvl="1"/>
            <a:r>
              <a:rPr lang="en-GB" dirty="0" smtClean="0">
                <a:latin typeface="+mj-lt"/>
              </a:rPr>
              <a:t>Traditionally refers to doctor-patient type relationship</a:t>
            </a:r>
          </a:p>
          <a:p>
            <a:pPr lvl="1"/>
            <a:r>
              <a:rPr lang="en-GB" dirty="0" smtClean="0">
                <a:latin typeface="+mj-lt"/>
              </a:rPr>
              <a:t>In emergencies: doctors, researchers, volunteers</a:t>
            </a:r>
          </a:p>
          <a:p>
            <a:pPr lvl="1"/>
            <a:r>
              <a:rPr lang="en-GB" dirty="0" smtClean="0">
                <a:latin typeface="+mj-lt"/>
              </a:rPr>
              <a:t>Differing professional standards and regulations </a:t>
            </a:r>
          </a:p>
          <a:p>
            <a:pPr lvl="1"/>
            <a:r>
              <a:rPr lang="en-GB" dirty="0" smtClean="0">
                <a:latin typeface="+mj-lt"/>
              </a:rPr>
              <a:t>What counts as research? (therefore who counts as a researcher?)</a:t>
            </a:r>
          </a:p>
        </p:txBody>
      </p:sp>
    </p:spTree>
    <p:extLst>
      <p:ext uri="{BB962C8B-B14F-4D97-AF65-F5344CB8AC3E}">
        <p14:creationId xmlns:p14="http://schemas.microsoft.com/office/powerpoint/2010/main" val="33066120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2800" dirty="0" smtClean="0"/>
              <a:t>Shortcomings of current normative instruments</a:t>
            </a:r>
            <a:endParaRPr lang="en-GB" sz="2800" dirty="0"/>
          </a:p>
        </p:txBody>
      </p:sp>
      <p:sp>
        <p:nvSpPr>
          <p:cNvPr id="3" name="Content Placeholder 2"/>
          <p:cNvSpPr>
            <a:spLocks noGrp="1"/>
          </p:cNvSpPr>
          <p:nvPr>
            <p:ph idx="1"/>
          </p:nvPr>
        </p:nvSpPr>
        <p:spPr/>
        <p:txBody>
          <a:bodyPr/>
          <a:lstStyle/>
          <a:p>
            <a:pPr marL="514350" indent="-514350">
              <a:buFont typeface="+mj-lt"/>
              <a:buAutoNum type="arabicPeriod" startAt="3"/>
            </a:pPr>
            <a:r>
              <a:rPr lang="en-GB" dirty="0"/>
              <a:t>Research integrity and conflicts of interest</a:t>
            </a:r>
          </a:p>
          <a:p>
            <a:pPr lvl="1"/>
            <a:r>
              <a:rPr lang="en-GB" dirty="0" smtClean="0"/>
              <a:t>Conflicts of interest</a:t>
            </a:r>
          </a:p>
          <a:p>
            <a:pPr lvl="1"/>
            <a:r>
              <a:rPr lang="en-GB" dirty="0" smtClean="0"/>
              <a:t>Relations between researcher and pharmaceutical companies</a:t>
            </a:r>
          </a:p>
          <a:p>
            <a:pPr lvl="1"/>
            <a:r>
              <a:rPr lang="en-GB" dirty="0" smtClean="0"/>
              <a:t>Principles </a:t>
            </a:r>
            <a:r>
              <a:rPr lang="en-GB" dirty="0"/>
              <a:t>of accountability, integrity, and </a:t>
            </a:r>
            <a:r>
              <a:rPr lang="en-GB" dirty="0" smtClean="0"/>
              <a:t>transparency</a:t>
            </a:r>
          </a:p>
          <a:p>
            <a:pPr marL="514350" indent="-514350">
              <a:buFont typeface="+mj-lt"/>
              <a:buAutoNum type="arabicPeriod" startAt="4"/>
            </a:pPr>
            <a:r>
              <a:rPr lang="en-GB" dirty="0" smtClean="0"/>
              <a:t>Research </a:t>
            </a:r>
            <a:r>
              <a:rPr lang="en-GB" dirty="0"/>
              <a:t>ethics </a:t>
            </a:r>
            <a:r>
              <a:rPr lang="en-GB" dirty="0" smtClean="0"/>
              <a:t>review</a:t>
            </a:r>
          </a:p>
          <a:p>
            <a:pPr lvl="1"/>
            <a:r>
              <a:rPr lang="en-GB" dirty="0" smtClean="0"/>
              <a:t>Traditionally a long process</a:t>
            </a:r>
            <a:endParaRPr lang="en-GB" dirty="0"/>
          </a:p>
          <a:p>
            <a:pPr marL="514350" indent="-514350">
              <a:buFont typeface="+mj-lt"/>
              <a:buAutoNum type="arabicPeriod" startAt="3"/>
            </a:pPr>
            <a:endParaRPr lang="en-GB" dirty="0"/>
          </a:p>
          <a:p>
            <a:pPr marL="1443734" lvl="2" indent="-457200">
              <a:buFont typeface="+mj-lt"/>
              <a:buAutoNum type="arabicPeriod"/>
            </a:pPr>
            <a:endParaRPr lang="en-GB" dirty="0"/>
          </a:p>
          <a:p>
            <a:pPr marL="1443734" lvl="2" indent="-457200">
              <a:buFont typeface="+mj-lt"/>
              <a:buAutoNum type="arabicPeriod"/>
            </a:pPr>
            <a:endParaRPr lang="en-GB" dirty="0"/>
          </a:p>
          <a:p>
            <a:pPr marL="1443734" lvl="2" indent="-457200">
              <a:buFont typeface="+mj-lt"/>
              <a:buAutoNum type="arabicPeriod"/>
            </a:pPr>
            <a:endParaRPr lang="en-GB" dirty="0"/>
          </a:p>
          <a:p>
            <a:pPr marL="1443734" lvl="2" indent="-457200">
              <a:buFont typeface="+mj-lt"/>
              <a:buAutoNum type="arabicPeriod"/>
            </a:pPr>
            <a:endParaRPr lang="en-GB" dirty="0"/>
          </a:p>
          <a:p>
            <a:pPr marL="980382" lvl="1" indent="-457200">
              <a:buFont typeface="+mj-lt"/>
              <a:buAutoNum type="arabicPeriod"/>
            </a:pPr>
            <a:endParaRPr lang="en-GB" dirty="0"/>
          </a:p>
          <a:p>
            <a:pPr lvl="1"/>
            <a:endParaRPr lang="en-CA" dirty="0"/>
          </a:p>
        </p:txBody>
      </p:sp>
    </p:spTree>
    <p:extLst>
      <p:ext uri="{BB962C8B-B14F-4D97-AF65-F5344CB8AC3E}">
        <p14:creationId xmlns:p14="http://schemas.microsoft.com/office/powerpoint/2010/main" val="295875319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EPRtemplate 06">
  <a:themeElements>
    <a:clrScheme name="EPRtemplate 06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EPRtemplate 06">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1042988" rtl="1" eaLnBrk="1" fontAlgn="base" latinLnBrk="0" hangingPunct="1">
          <a:lnSpc>
            <a:spcPct val="100000"/>
          </a:lnSpc>
          <a:spcBef>
            <a:spcPct val="0"/>
          </a:spcBef>
          <a:spcAft>
            <a:spcPct val="0"/>
          </a:spcAft>
          <a:buClrTx/>
          <a:buSzTx/>
          <a:buFontTx/>
          <a:buNone/>
          <a:tabLst/>
          <a:defRPr kumimoji="0" lang="en-GB" sz="2800" b="1" i="0" u="none" strike="noStrike" cap="none" normalizeH="0" baseline="0" smtClean="0">
            <a:ln>
              <a:noFill/>
            </a:ln>
            <a:solidFill>
              <a:srgbClr val="000066"/>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1042988" rtl="1" eaLnBrk="1" fontAlgn="base" latinLnBrk="0" hangingPunct="1">
          <a:lnSpc>
            <a:spcPct val="100000"/>
          </a:lnSpc>
          <a:spcBef>
            <a:spcPct val="0"/>
          </a:spcBef>
          <a:spcAft>
            <a:spcPct val="0"/>
          </a:spcAft>
          <a:buClrTx/>
          <a:buSzTx/>
          <a:buFontTx/>
          <a:buNone/>
          <a:tabLst/>
          <a:defRPr kumimoji="0" lang="en-GB" sz="2800" b="1" i="0" u="none" strike="noStrike" cap="none" normalizeH="0" baseline="0" smtClean="0">
            <a:ln>
              <a:noFill/>
            </a:ln>
            <a:solidFill>
              <a:srgbClr val="000066"/>
            </a:solidFill>
            <a:effectLst/>
            <a:latin typeface="Arial" charset="0"/>
            <a:cs typeface="Arial" charset="0"/>
          </a:defRPr>
        </a:defPPr>
      </a:lstStyle>
    </a:lnDef>
  </a:objectDefaults>
  <a:extraClrSchemeLst>
    <a:extraClrScheme>
      <a:clrScheme name="EPRtemplate 06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PRtemplate 06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PRtemplate 06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PRtemplate 06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PRtemplate 06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PRtemplate 06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PRtemplate 06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PRtemplate 06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PRtemplate 06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PRtemplate 06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PRtemplate 06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PRtemplate 06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10094</TotalTime>
  <Words>1270</Words>
  <Application>Microsoft Office PowerPoint</Application>
  <PresentationFormat>On-screen Show (4:3)</PresentationFormat>
  <Paragraphs>180</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1_EPRtemplate 06</vt:lpstr>
      <vt:lpstr>PowerPoint Presentation</vt:lpstr>
      <vt:lpstr>Outline</vt:lpstr>
      <vt:lpstr>Review of Learning Objective 1.4</vt:lpstr>
      <vt:lpstr>Benchmarks in the history of research ethics</vt:lpstr>
      <vt:lpstr>Core ethical principles</vt:lpstr>
      <vt:lpstr>Case Study</vt:lpstr>
      <vt:lpstr>Case Study Discussion</vt:lpstr>
      <vt:lpstr>Shortcomings of current normative instruments</vt:lpstr>
      <vt:lpstr>Shortcomings of current normative instruments</vt:lpstr>
      <vt:lpstr>Evaluating alternative proposals</vt:lpstr>
      <vt:lpstr>Reading Exercise</vt:lpstr>
      <vt:lpstr>Summary/Conclusion</vt:lpstr>
      <vt:lpstr>Sources</vt:lpstr>
      <vt:lpstr>Acknowledgements</vt:lpstr>
    </vt:vector>
  </TitlesOfParts>
  <Company>WHO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and Patient Care in Public Health Emergency</dc:title>
  <dc:creator>SONG, Hyun</dc:creator>
  <cp:lastModifiedBy>REIS, Andreas Alois</cp:lastModifiedBy>
  <cp:revision>385</cp:revision>
  <cp:lastPrinted>2014-02-26T10:00:50Z</cp:lastPrinted>
  <dcterms:created xsi:type="dcterms:W3CDTF">2013-03-12T13:25:54Z</dcterms:created>
  <dcterms:modified xsi:type="dcterms:W3CDTF">2015-11-19T15:39:17Z</dcterms:modified>
</cp:coreProperties>
</file>