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8" r:id="rId1"/>
  </p:sldMasterIdLst>
  <p:notesMasterIdLst>
    <p:notesMasterId r:id="rId19"/>
  </p:notesMasterIdLst>
  <p:handoutMasterIdLst>
    <p:handoutMasterId r:id="rId20"/>
  </p:handoutMasterIdLst>
  <p:sldIdLst>
    <p:sldId id="304" r:id="rId2"/>
    <p:sldId id="284" r:id="rId3"/>
    <p:sldId id="375" r:id="rId4"/>
    <p:sldId id="376" r:id="rId5"/>
    <p:sldId id="377" r:id="rId6"/>
    <p:sldId id="378" r:id="rId7"/>
    <p:sldId id="379" r:id="rId8"/>
    <p:sldId id="380" r:id="rId9"/>
    <p:sldId id="381" r:id="rId10"/>
    <p:sldId id="382" r:id="rId11"/>
    <p:sldId id="383" r:id="rId12"/>
    <p:sldId id="384" r:id="rId13"/>
    <p:sldId id="385" r:id="rId14"/>
    <p:sldId id="386" r:id="rId15"/>
    <p:sldId id="388" r:id="rId16"/>
    <p:sldId id="387" r:id="rId17"/>
    <p:sldId id="389" r:id="rId18"/>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99"/>
    <a:srgbClr val="3366CC"/>
    <a:srgbClr val="000066"/>
    <a:srgbClr val="1E7FB8"/>
    <a:srgbClr val="7EB6D6"/>
    <a:srgbClr val="CC3300"/>
    <a:srgbClr val="9BBB58"/>
    <a:srgbClr val="0099CC"/>
    <a:srgbClr val="0099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5458" autoAdjust="0"/>
  </p:normalViewPr>
  <p:slideViewPr>
    <p:cSldViewPr>
      <p:cViewPr>
        <p:scale>
          <a:sx n="100" d="100"/>
          <a:sy n="100" d="100"/>
        </p:scale>
        <p:origin x="-1254" y="24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135" cy="493634"/>
          </a:xfrm>
          <a:prstGeom prst="rect">
            <a:avLst/>
          </a:prstGeom>
        </p:spPr>
        <p:txBody>
          <a:bodyPr vert="horz" lIns="91038" tIns="45519" rIns="91038" bIns="45519" rtlCol="0"/>
          <a:lstStyle>
            <a:lvl1pPr algn="l">
              <a:defRPr sz="1200"/>
            </a:lvl1pPr>
          </a:lstStyle>
          <a:p>
            <a:endParaRPr lang="en-US"/>
          </a:p>
        </p:txBody>
      </p:sp>
      <p:sp>
        <p:nvSpPr>
          <p:cNvPr id="3" name="Date Placeholder 2"/>
          <p:cNvSpPr>
            <a:spLocks noGrp="1"/>
          </p:cNvSpPr>
          <p:nvPr>
            <p:ph type="dt" sz="quarter" idx="1"/>
          </p:nvPr>
        </p:nvSpPr>
        <p:spPr>
          <a:xfrm>
            <a:off x="3849955" y="0"/>
            <a:ext cx="2946135" cy="493634"/>
          </a:xfrm>
          <a:prstGeom prst="rect">
            <a:avLst/>
          </a:prstGeom>
        </p:spPr>
        <p:txBody>
          <a:bodyPr vert="horz" lIns="91038" tIns="45519" rIns="91038" bIns="45519" rtlCol="0"/>
          <a:lstStyle>
            <a:lvl1pPr algn="r">
              <a:defRPr sz="1200"/>
            </a:lvl1pPr>
          </a:lstStyle>
          <a:p>
            <a:fld id="{F4D71A34-FCFB-4A7B-8EAC-06FB61AEA76A}" type="datetimeFigureOut">
              <a:rPr lang="en-US" smtClean="0"/>
              <a:t>11/19/2015</a:t>
            </a:fld>
            <a:endParaRPr lang="en-US"/>
          </a:p>
        </p:txBody>
      </p:sp>
      <p:sp>
        <p:nvSpPr>
          <p:cNvPr id="4" name="Footer Placeholder 3"/>
          <p:cNvSpPr>
            <a:spLocks noGrp="1"/>
          </p:cNvSpPr>
          <p:nvPr>
            <p:ph type="ftr" sz="quarter" idx="2"/>
          </p:nvPr>
        </p:nvSpPr>
        <p:spPr>
          <a:xfrm>
            <a:off x="0" y="9379040"/>
            <a:ext cx="2946135" cy="493633"/>
          </a:xfrm>
          <a:prstGeom prst="rect">
            <a:avLst/>
          </a:prstGeom>
        </p:spPr>
        <p:txBody>
          <a:bodyPr vert="horz" lIns="91038" tIns="45519" rIns="91038" bIns="45519" rtlCol="0" anchor="b"/>
          <a:lstStyle>
            <a:lvl1pPr algn="l">
              <a:defRPr sz="1200"/>
            </a:lvl1pPr>
          </a:lstStyle>
          <a:p>
            <a:r>
              <a:rPr lang="en-US" smtClean="0"/>
              <a:t>L.O. XX Title</a:t>
            </a:r>
            <a:endParaRPr lang="en-US"/>
          </a:p>
        </p:txBody>
      </p:sp>
      <p:sp>
        <p:nvSpPr>
          <p:cNvPr id="5" name="Slide Number Placeholder 4"/>
          <p:cNvSpPr>
            <a:spLocks noGrp="1"/>
          </p:cNvSpPr>
          <p:nvPr>
            <p:ph type="sldNum" sz="quarter" idx="3"/>
          </p:nvPr>
        </p:nvSpPr>
        <p:spPr>
          <a:xfrm>
            <a:off x="3849955" y="9379040"/>
            <a:ext cx="2946135" cy="493633"/>
          </a:xfrm>
          <a:prstGeom prst="rect">
            <a:avLst/>
          </a:prstGeom>
        </p:spPr>
        <p:txBody>
          <a:bodyPr vert="horz" lIns="91038" tIns="45519" rIns="91038" bIns="45519" rtlCol="0" anchor="b"/>
          <a:lstStyle>
            <a:lvl1pPr algn="r">
              <a:defRPr sz="1200"/>
            </a:lvl1pPr>
          </a:lstStyle>
          <a:p>
            <a:fld id="{A99E9726-EE2F-42A7-90A6-2DC9B0DDF0C2}" type="slidenum">
              <a:rPr lang="en-US" smtClean="0"/>
              <a:t>‹#›</a:t>
            </a:fld>
            <a:endParaRPr lang="en-US"/>
          </a:p>
        </p:txBody>
      </p:sp>
    </p:spTree>
    <p:extLst>
      <p:ext uri="{BB962C8B-B14F-4D97-AF65-F5344CB8AC3E}">
        <p14:creationId xmlns:p14="http://schemas.microsoft.com/office/powerpoint/2010/main" val="195509671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3713"/>
          </a:xfrm>
          <a:prstGeom prst="rect">
            <a:avLst/>
          </a:prstGeom>
        </p:spPr>
        <p:txBody>
          <a:bodyPr vert="horz" lIns="91038" tIns="45519" rIns="91038" bIns="45519" rtlCol="0"/>
          <a:lstStyle>
            <a:lvl1pPr algn="l">
              <a:defRPr sz="1200"/>
            </a:lvl1pPr>
          </a:lstStyle>
          <a:p>
            <a:endParaRPr lang="en-US"/>
          </a:p>
        </p:txBody>
      </p:sp>
      <p:sp>
        <p:nvSpPr>
          <p:cNvPr id="3" name="Date Placeholder 2"/>
          <p:cNvSpPr>
            <a:spLocks noGrp="1"/>
          </p:cNvSpPr>
          <p:nvPr>
            <p:ph type="dt" idx="1"/>
          </p:nvPr>
        </p:nvSpPr>
        <p:spPr>
          <a:xfrm>
            <a:off x="3850443" y="0"/>
            <a:ext cx="2945659" cy="493713"/>
          </a:xfrm>
          <a:prstGeom prst="rect">
            <a:avLst/>
          </a:prstGeom>
        </p:spPr>
        <p:txBody>
          <a:bodyPr vert="horz" lIns="91038" tIns="45519" rIns="91038" bIns="45519" rtlCol="0"/>
          <a:lstStyle>
            <a:lvl1pPr algn="r">
              <a:defRPr sz="1200"/>
            </a:lvl1pPr>
          </a:lstStyle>
          <a:p>
            <a:fld id="{E9A5F9D1-035E-4F26-B54D-5359455527C9}" type="datetimeFigureOut">
              <a:rPr lang="en-US" smtClean="0"/>
              <a:t>11/19/2015</a:t>
            </a:fld>
            <a:endParaRPr lang="en-US"/>
          </a:p>
        </p:txBody>
      </p:sp>
      <p:sp>
        <p:nvSpPr>
          <p:cNvPr id="4" name="Slide Image Placeholder 3"/>
          <p:cNvSpPr>
            <a:spLocks noGrp="1" noRot="1" noChangeAspect="1"/>
          </p:cNvSpPr>
          <p:nvPr>
            <p:ph type="sldImg" idx="2"/>
          </p:nvPr>
        </p:nvSpPr>
        <p:spPr>
          <a:xfrm>
            <a:off x="931863" y="741363"/>
            <a:ext cx="4935537" cy="3702050"/>
          </a:xfrm>
          <a:prstGeom prst="rect">
            <a:avLst/>
          </a:prstGeom>
          <a:noFill/>
          <a:ln w="12700">
            <a:solidFill>
              <a:prstClr val="black"/>
            </a:solidFill>
          </a:ln>
        </p:spPr>
        <p:txBody>
          <a:bodyPr vert="horz" lIns="91038" tIns="45519" rIns="91038" bIns="45519" rtlCol="0" anchor="ctr"/>
          <a:lstStyle/>
          <a:p>
            <a:endParaRPr lang="en-US"/>
          </a:p>
        </p:txBody>
      </p:sp>
      <p:sp>
        <p:nvSpPr>
          <p:cNvPr id="5" name="Notes Placeholder 4"/>
          <p:cNvSpPr>
            <a:spLocks noGrp="1"/>
          </p:cNvSpPr>
          <p:nvPr>
            <p:ph type="body" sz="quarter" idx="3"/>
          </p:nvPr>
        </p:nvSpPr>
        <p:spPr>
          <a:xfrm>
            <a:off x="679768" y="4690269"/>
            <a:ext cx="5438140" cy="4443412"/>
          </a:xfrm>
          <a:prstGeom prst="rect">
            <a:avLst/>
          </a:prstGeom>
        </p:spPr>
        <p:txBody>
          <a:bodyPr vert="horz" lIns="91038" tIns="45519" rIns="91038" bIns="4551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378824"/>
            <a:ext cx="2945659" cy="493713"/>
          </a:xfrm>
          <a:prstGeom prst="rect">
            <a:avLst/>
          </a:prstGeom>
        </p:spPr>
        <p:txBody>
          <a:bodyPr vert="horz" lIns="91038" tIns="45519" rIns="91038" bIns="45519" rtlCol="0" anchor="b"/>
          <a:lstStyle>
            <a:lvl1pPr algn="l">
              <a:defRPr sz="1200"/>
            </a:lvl1pPr>
          </a:lstStyle>
          <a:p>
            <a:r>
              <a:rPr lang="en-US" smtClean="0"/>
              <a:t>L.O. XX Title</a:t>
            </a:r>
            <a:endParaRPr lang="en-US"/>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038" tIns="45519" rIns="91038" bIns="45519" rtlCol="0" anchor="b"/>
          <a:lstStyle>
            <a:lvl1pPr algn="r">
              <a:defRPr sz="1200"/>
            </a:lvl1pPr>
          </a:lstStyle>
          <a:p>
            <a:fld id="{F78AFB8E-6032-4D64-BFAD-1D7FD8760858}" type="slidenum">
              <a:rPr lang="en-US" smtClean="0"/>
              <a:t>‹#›</a:t>
            </a:fld>
            <a:endParaRPr lang="en-US"/>
          </a:p>
        </p:txBody>
      </p:sp>
    </p:spTree>
    <p:extLst>
      <p:ext uri="{BB962C8B-B14F-4D97-AF65-F5344CB8AC3E}">
        <p14:creationId xmlns:p14="http://schemas.microsoft.com/office/powerpoint/2010/main" val="3333474770"/>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rgbClr val="000066"/>
                </a:solidFill>
                <a:latin typeface="Arial" charset="0"/>
                <a:cs typeface="Arial" charset="0"/>
              </a:defRPr>
            </a:lvl1pPr>
            <a:lvl2pPr marL="742862" indent="-285716" eaLnBrk="0" hangingPunct="0">
              <a:defRPr sz="2800">
                <a:solidFill>
                  <a:srgbClr val="000066"/>
                </a:solidFill>
                <a:latin typeface="Arial" charset="0"/>
                <a:cs typeface="Arial" charset="0"/>
              </a:defRPr>
            </a:lvl2pPr>
            <a:lvl3pPr marL="1142864" indent="-228573" eaLnBrk="0" hangingPunct="0">
              <a:defRPr sz="2800">
                <a:solidFill>
                  <a:srgbClr val="000066"/>
                </a:solidFill>
                <a:latin typeface="Arial" charset="0"/>
                <a:cs typeface="Arial" charset="0"/>
              </a:defRPr>
            </a:lvl3pPr>
            <a:lvl4pPr marL="1600010" indent="-228573" eaLnBrk="0" hangingPunct="0">
              <a:defRPr sz="2800">
                <a:solidFill>
                  <a:srgbClr val="000066"/>
                </a:solidFill>
                <a:latin typeface="Arial" charset="0"/>
                <a:cs typeface="Arial" charset="0"/>
              </a:defRPr>
            </a:lvl4pPr>
            <a:lvl5pPr marL="2057156" indent="-228573" eaLnBrk="0" hangingPunct="0">
              <a:defRPr sz="2800">
                <a:solidFill>
                  <a:srgbClr val="000066"/>
                </a:solidFill>
                <a:latin typeface="Arial" charset="0"/>
                <a:cs typeface="Arial" charset="0"/>
              </a:defRPr>
            </a:lvl5pPr>
            <a:lvl6pPr marL="2514301" indent="-228573" eaLnBrk="0" fontAlgn="base" hangingPunct="0">
              <a:spcBef>
                <a:spcPct val="0"/>
              </a:spcBef>
              <a:spcAft>
                <a:spcPct val="0"/>
              </a:spcAft>
              <a:defRPr sz="2800">
                <a:solidFill>
                  <a:srgbClr val="000066"/>
                </a:solidFill>
                <a:latin typeface="Arial" charset="0"/>
                <a:cs typeface="Arial" charset="0"/>
              </a:defRPr>
            </a:lvl6pPr>
            <a:lvl7pPr marL="2971447" indent="-228573" eaLnBrk="0" fontAlgn="base" hangingPunct="0">
              <a:spcBef>
                <a:spcPct val="0"/>
              </a:spcBef>
              <a:spcAft>
                <a:spcPct val="0"/>
              </a:spcAft>
              <a:defRPr sz="2800">
                <a:solidFill>
                  <a:srgbClr val="000066"/>
                </a:solidFill>
                <a:latin typeface="Arial" charset="0"/>
                <a:cs typeface="Arial" charset="0"/>
              </a:defRPr>
            </a:lvl7pPr>
            <a:lvl8pPr marL="3428593" indent="-228573" eaLnBrk="0" fontAlgn="base" hangingPunct="0">
              <a:spcBef>
                <a:spcPct val="0"/>
              </a:spcBef>
              <a:spcAft>
                <a:spcPct val="0"/>
              </a:spcAft>
              <a:defRPr sz="2800">
                <a:solidFill>
                  <a:srgbClr val="000066"/>
                </a:solidFill>
                <a:latin typeface="Arial" charset="0"/>
                <a:cs typeface="Arial" charset="0"/>
              </a:defRPr>
            </a:lvl8pPr>
            <a:lvl9pPr marL="3885738" indent="-228573" eaLnBrk="0" fontAlgn="base" hangingPunct="0">
              <a:spcBef>
                <a:spcPct val="0"/>
              </a:spcBef>
              <a:spcAft>
                <a:spcPct val="0"/>
              </a:spcAft>
              <a:defRPr sz="2800">
                <a:solidFill>
                  <a:srgbClr val="000066"/>
                </a:solidFill>
                <a:latin typeface="Arial" charset="0"/>
                <a:cs typeface="Arial" charset="0"/>
              </a:defRPr>
            </a:lvl9pPr>
          </a:lstStyle>
          <a:p>
            <a:pPr eaLnBrk="1" hangingPunct="1"/>
            <a:r>
              <a:rPr lang="en-GB" sz="1200">
                <a:solidFill>
                  <a:prstClr val="black"/>
                </a:solidFill>
              </a:rPr>
              <a:t>World Health Organization</a:t>
            </a:r>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rgbClr val="000066"/>
                </a:solidFill>
                <a:latin typeface="Arial" charset="0"/>
                <a:cs typeface="Arial" charset="0"/>
              </a:defRPr>
            </a:lvl1pPr>
            <a:lvl2pPr marL="742862" indent="-285716" eaLnBrk="0" hangingPunct="0">
              <a:defRPr sz="2800">
                <a:solidFill>
                  <a:srgbClr val="000066"/>
                </a:solidFill>
                <a:latin typeface="Arial" charset="0"/>
                <a:cs typeface="Arial" charset="0"/>
              </a:defRPr>
            </a:lvl2pPr>
            <a:lvl3pPr marL="1142864" indent="-228573" eaLnBrk="0" hangingPunct="0">
              <a:defRPr sz="2800">
                <a:solidFill>
                  <a:srgbClr val="000066"/>
                </a:solidFill>
                <a:latin typeface="Arial" charset="0"/>
                <a:cs typeface="Arial" charset="0"/>
              </a:defRPr>
            </a:lvl3pPr>
            <a:lvl4pPr marL="1600010" indent="-228573" eaLnBrk="0" hangingPunct="0">
              <a:defRPr sz="2800">
                <a:solidFill>
                  <a:srgbClr val="000066"/>
                </a:solidFill>
                <a:latin typeface="Arial" charset="0"/>
                <a:cs typeface="Arial" charset="0"/>
              </a:defRPr>
            </a:lvl4pPr>
            <a:lvl5pPr marL="2057156" indent="-228573" eaLnBrk="0" hangingPunct="0">
              <a:defRPr sz="2800">
                <a:solidFill>
                  <a:srgbClr val="000066"/>
                </a:solidFill>
                <a:latin typeface="Arial" charset="0"/>
                <a:cs typeface="Arial" charset="0"/>
              </a:defRPr>
            </a:lvl5pPr>
            <a:lvl6pPr marL="2514301" indent="-228573" eaLnBrk="0" fontAlgn="base" hangingPunct="0">
              <a:spcBef>
                <a:spcPct val="0"/>
              </a:spcBef>
              <a:spcAft>
                <a:spcPct val="0"/>
              </a:spcAft>
              <a:defRPr sz="2800">
                <a:solidFill>
                  <a:srgbClr val="000066"/>
                </a:solidFill>
                <a:latin typeface="Arial" charset="0"/>
                <a:cs typeface="Arial" charset="0"/>
              </a:defRPr>
            </a:lvl6pPr>
            <a:lvl7pPr marL="2971447" indent="-228573" eaLnBrk="0" fontAlgn="base" hangingPunct="0">
              <a:spcBef>
                <a:spcPct val="0"/>
              </a:spcBef>
              <a:spcAft>
                <a:spcPct val="0"/>
              </a:spcAft>
              <a:defRPr sz="2800">
                <a:solidFill>
                  <a:srgbClr val="000066"/>
                </a:solidFill>
                <a:latin typeface="Arial" charset="0"/>
                <a:cs typeface="Arial" charset="0"/>
              </a:defRPr>
            </a:lvl7pPr>
            <a:lvl8pPr marL="3428593" indent="-228573" eaLnBrk="0" fontAlgn="base" hangingPunct="0">
              <a:spcBef>
                <a:spcPct val="0"/>
              </a:spcBef>
              <a:spcAft>
                <a:spcPct val="0"/>
              </a:spcAft>
              <a:defRPr sz="2800">
                <a:solidFill>
                  <a:srgbClr val="000066"/>
                </a:solidFill>
                <a:latin typeface="Arial" charset="0"/>
                <a:cs typeface="Arial" charset="0"/>
              </a:defRPr>
            </a:lvl8pPr>
            <a:lvl9pPr marL="3885738" indent="-228573" eaLnBrk="0" fontAlgn="base" hangingPunct="0">
              <a:spcBef>
                <a:spcPct val="0"/>
              </a:spcBef>
              <a:spcAft>
                <a:spcPct val="0"/>
              </a:spcAft>
              <a:defRPr sz="2800">
                <a:solidFill>
                  <a:srgbClr val="000066"/>
                </a:solidFill>
                <a:latin typeface="Arial" charset="0"/>
                <a:cs typeface="Arial" charset="0"/>
              </a:defRPr>
            </a:lvl9pPr>
          </a:lstStyle>
          <a:p>
            <a:pPr eaLnBrk="1" hangingPunct="1"/>
            <a:fld id="{A86964DA-83B6-4EB8-B366-BD148242EAAB}" type="datetime3">
              <a:rPr lang="en-GB" sz="1200">
                <a:solidFill>
                  <a:prstClr val="black"/>
                </a:solidFill>
              </a:rPr>
              <a:pPr eaLnBrk="1" hangingPunct="1"/>
              <a:t>19 November, 2015</a:t>
            </a:fld>
            <a:endParaRPr lang="en-GB" sz="1200">
              <a:solidFill>
                <a:prstClr val="black"/>
              </a:solidFill>
            </a:endParaRPr>
          </a:p>
        </p:txBody>
      </p:sp>
      <p:sp>
        <p:nvSpPr>
          <p:cNvPr id="2048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rgbClr val="000066"/>
                </a:solidFill>
                <a:latin typeface="Arial" charset="0"/>
                <a:cs typeface="Arial" charset="0"/>
              </a:defRPr>
            </a:lvl1pPr>
            <a:lvl2pPr marL="742862" indent="-285716" eaLnBrk="0" hangingPunct="0">
              <a:defRPr sz="2800">
                <a:solidFill>
                  <a:srgbClr val="000066"/>
                </a:solidFill>
                <a:latin typeface="Arial" charset="0"/>
                <a:cs typeface="Arial" charset="0"/>
              </a:defRPr>
            </a:lvl2pPr>
            <a:lvl3pPr marL="1142864" indent="-228573" eaLnBrk="0" hangingPunct="0">
              <a:defRPr sz="2800">
                <a:solidFill>
                  <a:srgbClr val="000066"/>
                </a:solidFill>
                <a:latin typeface="Arial" charset="0"/>
                <a:cs typeface="Arial" charset="0"/>
              </a:defRPr>
            </a:lvl3pPr>
            <a:lvl4pPr marL="1600010" indent="-228573" eaLnBrk="0" hangingPunct="0">
              <a:defRPr sz="2800">
                <a:solidFill>
                  <a:srgbClr val="000066"/>
                </a:solidFill>
                <a:latin typeface="Arial" charset="0"/>
                <a:cs typeface="Arial" charset="0"/>
              </a:defRPr>
            </a:lvl4pPr>
            <a:lvl5pPr marL="2057156" indent="-228573" eaLnBrk="0" hangingPunct="0">
              <a:defRPr sz="2800">
                <a:solidFill>
                  <a:srgbClr val="000066"/>
                </a:solidFill>
                <a:latin typeface="Arial" charset="0"/>
                <a:cs typeface="Arial" charset="0"/>
              </a:defRPr>
            </a:lvl5pPr>
            <a:lvl6pPr marL="2514301" indent="-228573" eaLnBrk="0" fontAlgn="base" hangingPunct="0">
              <a:spcBef>
                <a:spcPct val="0"/>
              </a:spcBef>
              <a:spcAft>
                <a:spcPct val="0"/>
              </a:spcAft>
              <a:defRPr sz="2800">
                <a:solidFill>
                  <a:srgbClr val="000066"/>
                </a:solidFill>
                <a:latin typeface="Arial" charset="0"/>
                <a:cs typeface="Arial" charset="0"/>
              </a:defRPr>
            </a:lvl6pPr>
            <a:lvl7pPr marL="2971447" indent="-228573" eaLnBrk="0" fontAlgn="base" hangingPunct="0">
              <a:spcBef>
                <a:spcPct val="0"/>
              </a:spcBef>
              <a:spcAft>
                <a:spcPct val="0"/>
              </a:spcAft>
              <a:defRPr sz="2800">
                <a:solidFill>
                  <a:srgbClr val="000066"/>
                </a:solidFill>
                <a:latin typeface="Arial" charset="0"/>
                <a:cs typeface="Arial" charset="0"/>
              </a:defRPr>
            </a:lvl7pPr>
            <a:lvl8pPr marL="3428593" indent="-228573" eaLnBrk="0" fontAlgn="base" hangingPunct="0">
              <a:spcBef>
                <a:spcPct val="0"/>
              </a:spcBef>
              <a:spcAft>
                <a:spcPct val="0"/>
              </a:spcAft>
              <a:defRPr sz="2800">
                <a:solidFill>
                  <a:srgbClr val="000066"/>
                </a:solidFill>
                <a:latin typeface="Arial" charset="0"/>
                <a:cs typeface="Arial" charset="0"/>
              </a:defRPr>
            </a:lvl8pPr>
            <a:lvl9pPr marL="3885738" indent="-228573" eaLnBrk="0" fontAlgn="base" hangingPunct="0">
              <a:spcBef>
                <a:spcPct val="0"/>
              </a:spcBef>
              <a:spcAft>
                <a:spcPct val="0"/>
              </a:spcAft>
              <a:defRPr sz="2800">
                <a:solidFill>
                  <a:srgbClr val="000066"/>
                </a:solidFill>
                <a:latin typeface="Arial" charset="0"/>
                <a:cs typeface="Arial" charset="0"/>
              </a:defRPr>
            </a:lvl9pPr>
          </a:lstStyle>
          <a:p>
            <a:pPr eaLnBrk="1" hangingPunct="1"/>
            <a:fld id="{DCC424FB-1BB0-480F-8521-85BF132D3F76}" type="slidenum">
              <a:rPr lang="en-GB" sz="1200">
                <a:solidFill>
                  <a:prstClr val="black"/>
                </a:solidFill>
              </a:rPr>
              <a:pPr eaLnBrk="1" hangingPunct="1"/>
              <a:t>1</a:t>
            </a:fld>
            <a:endParaRPr lang="en-GB" sz="1200">
              <a:solidFill>
                <a:prstClr val="black"/>
              </a:solidFill>
            </a:endParaRPr>
          </a:p>
        </p:txBody>
      </p:sp>
      <p:sp>
        <p:nvSpPr>
          <p:cNvPr id="20485" name="Rectangle 2"/>
          <p:cNvSpPr>
            <a:spLocks noGrp="1" noRot="1" noChangeAspect="1" noChangeArrowheads="1" noTextEdit="1"/>
          </p:cNvSpPr>
          <p:nvPr>
            <p:ph type="sldImg"/>
          </p:nvPr>
        </p:nvSpPr>
        <p:spPr>
          <a:xfrm>
            <a:off x="931863" y="741363"/>
            <a:ext cx="4937125" cy="3702050"/>
          </a:xfrm>
          <a:ln/>
        </p:spPr>
      </p:sp>
      <p:sp>
        <p:nvSpPr>
          <p:cNvPr id="2048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lgn="l" eaLnBrk="1" hangingPunct="1">
              <a:buFont typeface="Arial" panose="020B0604020202020204" pitchFamily="34" charset="0"/>
              <a:buChar char="•"/>
            </a:pPr>
            <a:endParaRPr lang="en-US" dirty="0" smtClean="0"/>
          </a:p>
        </p:txBody>
      </p:sp>
      <p:sp>
        <p:nvSpPr>
          <p:cNvPr id="2" name="Footer Placeholder 1"/>
          <p:cNvSpPr>
            <a:spLocks noGrp="1"/>
          </p:cNvSpPr>
          <p:nvPr>
            <p:ph type="ftr" sz="quarter" idx="10"/>
          </p:nvPr>
        </p:nvSpPr>
        <p:spPr/>
        <p:txBody>
          <a:bodyPr/>
          <a:lstStyle/>
          <a:p>
            <a:r>
              <a:rPr lang="en-US" smtClean="0"/>
              <a:t>L.O. XX Title</a:t>
            </a:r>
            <a:endParaRPr lang="en-US"/>
          </a:p>
        </p:txBody>
      </p:sp>
    </p:spTree>
    <p:extLst>
      <p:ext uri="{BB962C8B-B14F-4D97-AF65-F5344CB8AC3E}">
        <p14:creationId xmlns:p14="http://schemas.microsoft.com/office/powerpoint/2010/main" val="3316555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78AFB8E-6032-4D64-BFAD-1D7FD8760858}" type="slidenum">
              <a:rPr lang="en-US" smtClean="0"/>
              <a:t>2</a:t>
            </a:fld>
            <a:endParaRPr lang="en-US"/>
          </a:p>
        </p:txBody>
      </p:sp>
      <p:sp>
        <p:nvSpPr>
          <p:cNvPr id="5" name="Footer Placeholder 4"/>
          <p:cNvSpPr>
            <a:spLocks noGrp="1"/>
          </p:cNvSpPr>
          <p:nvPr>
            <p:ph type="ftr" sz="quarter" idx="11"/>
          </p:nvPr>
        </p:nvSpPr>
        <p:spPr/>
        <p:txBody>
          <a:bodyPr/>
          <a:lstStyle/>
          <a:p>
            <a:r>
              <a:rPr lang="en-US" smtClean="0"/>
              <a:t>L.O. XX Title</a:t>
            </a:r>
            <a:endParaRPr lang="en-US"/>
          </a:p>
        </p:txBody>
      </p:sp>
    </p:spTree>
    <p:extLst>
      <p:ext uri="{BB962C8B-B14F-4D97-AF65-F5344CB8AC3E}">
        <p14:creationId xmlns:p14="http://schemas.microsoft.com/office/powerpoint/2010/main" val="4079772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r>
              <a:rPr lang="en-US" smtClean="0"/>
              <a:t>L.O. XX Title</a:t>
            </a:r>
            <a:endParaRPr lang="en-US"/>
          </a:p>
        </p:txBody>
      </p:sp>
      <p:sp>
        <p:nvSpPr>
          <p:cNvPr id="5" name="Slide Number Placeholder 4"/>
          <p:cNvSpPr>
            <a:spLocks noGrp="1"/>
          </p:cNvSpPr>
          <p:nvPr>
            <p:ph type="sldNum" sz="quarter" idx="11"/>
          </p:nvPr>
        </p:nvSpPr>
        <p:spPr/>
        <p:txBody>
          <a:bodyPr/>
          <a:lstStyle/>
          <a:p>
            <a:fld id="{F78AFB8E-6032-4D64-BFAD-1D7FD8760858}" type="slidenum">
              <a:rPr lang="en-US" smtClean="0"/>
              <a:t>17</a:t>
            </a:fld>
            <a:endParaRPr lang="en-US"/>
          </a:p>
        </p:txBody>
      </p:sp>
    </p:spTree>
    <p:extLst>
      <p:ext uri="{BB962C8B-B14F-4D97-AF65-F5344CB8AC3E}">
        <p14:creationId xmlns:p14="http://schemas.microsoft.com/office/powerpoint/2010/main" val="2879898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bg>
      <p:bgPr>
        <a:gradFill flip="none" rotWithShape="1">
          <a:gsLst>
            <a:gs pos="0">
              <a:schemeClr val="bg1">
                <a:tint val="40000"/>
                <a:satMod val="350000"/>
                <a:alpha val="10000"/>
              </a:schemeClr>
            </a:gs>
            <a:gs pos="40000">
              <a:srgbClr val="1E7FB8">
                <a:alpha val="10000"/>
              </a:srgbClr>
            </a:gs>
            <a:gs pos="100000">
              <a:srgbClr val="000066">
                <a:alpha val="10000"/>
              </a:srgb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600"/>
            </a:lvl1pPr>
            <a:lvl2pPr>
              <a:defRPr sz="2200"/>
            </a:lvl2pPr>
            <a:lvl3pPr>
              <a:defRPr sz="2000"/>
            </a:lvl3pPr>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Line 6"/>
          <p:cNvSpPr>
            <a:spLocks noChangeShapeType="1"/>
          </p:cNvSpPr>
          <p:nvPr userDrawn="1"/>
        </p:nvSpPr>
        <p:spPr bwMode="auto">
          <a:xfrm>
            <a:off x="0" y="908545"/>
            <a:ext cx="9144000" cy="0"/>
          </a:xfrm>
          <a:prstGeom prst="line">
            <a:avLst/>
          </a:prstGeom>
          <a:noFill/>
          <a:ln w="38100">
            <a:solidFill>
              <a:srgbClr val="1E7FB8"/>
            </a:solidFill>
            <a:round/>
            <a:headEnd/>
            <a:tailEnd/>
          </a:ln>
          <a:effectLst>
            <a:outerShdw dist="28398" dir="1593903" algn="ctr" rotWithShape="0">
              <a:schemeClr val="bg2"/>
            </a:outerShdw>
          </a:effectLst>
          <a:extLst>
            <a:ext uri="{909E8E84-426E-40DD-AFC4-6F175D3DCCD1}">
              <a14:hiddenFill xmlns:a14="http://schemas.microsoft.com/office/drawing/2010/main">
                <a:noFill/>
              </a14:hiddenFill>
            </a:ext>
          </a:extLst>
        </p:spPr>
        <p:txBody>
          <a:bodyPr lIns="80147" tIns="40074" rIns="80147" bIns="40074"/>
          <a:lstStyle/>
          <a:p>
            <a:pPr fontAlgn="base">
              <a:spcBef>
                <a:spcPct val="0"/>
              </a:spcBef>
              <a:spcAft>
                <a:spcPct val="0"/>
              </a:spcAft>
            </a:pPr>
            <a:endParaRPr lang="en-US" sz="2500" smtClean="0">
              <a:solidFill>
                <a:srgbClr val="000066"/>
              </a:solidFill>
            </a:endParaRPr>
          </a:p>
        </p:txBody>
      </p:sp>
      <p:sp>
        <p:nvSpPr>
          <p:cNvPr id="5" name="Slide Number Placeholder 5"/>
          <p:cNvSpPr>
            <a:spLocks noGrp="1"/>
          </p:cNvSpPr>
          <p:nvPr>
            <p:ph type="sldNum" sz="quarter" idx="12"/>
          </p:nvPr>
        </p:nvSpPr>
        <p:spPr>
          <a:xfrm>
            <a:off x="4860032" y="6453336"/>
            <a:ext cx="2057400" cy="288032"/>
          </a:xfrm>
          <a:prstGeom prst="rect">
            <a:avLst/>
          </a:prstGeom>
        </p:spPr>
        <p:txBody>
          <a:bodyPr/>
          <a:lstStyle>
            <a:lvl1pPr algn="ctr">
              <a:defRPr sz="1050">
                <a:solidFill>
                  <a:schemeClr val="bg1"/>
                </a:solidFill>
              </a:defRPr>
            </a:lvl1pPr>
          </a:lstStyle>
          <a:p>
            <a:fld id="{FD10F4F7-0890-4C57-A1B5-8F965AD80A82}" type="slidenum">
              <a:rPr lang="en-CA" smtClean="0"/>
              <a:pPr/>
              <a:t>‹#›</a:t>
            </a:fld>
            <a:endParaRPr lang="en-CA" dirty="0"/>
          </a:p>
        </p:txBody>
      </p:sp>
    </p:spTree>
    <p:extLst>
      <p:ext uri="{BB962C8B-B14F-4D97-AF65-F5344CB8AC3E}">
        <p14:creationId xmlns:p14="http://schemas.microsoft.com/office/powerpoint/2010/main" val="96848436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1_Section Header">
    <p:bg>
      <p:bgPr>
        <a:gradFill flip="none" rotWithShape="1">
          <a:gsLst>
            <a:gs pos="0">
              <a:schemeClr val="bg1">
                <a:tint val="40000"/>
                <a:satMod val="350000"/>
                <a:alpha val="10000"/>
              </a:schemeClr>
            </a:gs>
            <a:gs pos="40000">
              <a:srgbClr val="1E7FB8">
                <a:alpha val="10000"/>
              </a:srgbClr>
            </a:gs>
            <a:gs pos="100000">
              <a:srgbClr val="000066">
                <a:alpha val="10000"/>
              </a:srgb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2996951"/>
            <a:ext cx="7886700" cy="576065"/>
          </a:xfrm>
        </p:spPr>
        <p:txBody>
          <a:bodyPr anchor="b"/>
          <a:lstStyle>
            <a:lvl1pPr algn="l">
              <a:defRPr sz="4000"/>
            </a:lvl1pPr>
          </a:lstStyle>
          <a:p>
            <a:r>
              <a:rPr lang="en-US" dirty="0" smtClean="0"/>
              <a:t>Click to edit Master title style</a:t>
            </a:r>
            <a:endParaRPr lang="en-CA" dirty="0"/>
          </a:p>
        </p:txBody>
      </p:sp>
      <p:sp>
        <p:nvSpPr>
          <p:cNvPr id="3" name="Text Placeholder 2"/>
          <p:cNvSpPr>
            <a:spLocks noGrp="1"/>
          </p:cNvSpPr>
          <p:nvPr>
            <p:ph type="body" idx="1"/>
          </p:nvPr>
        </p:nvSpPr>
        <p:spPr>
          <a:xfrm>
            <a:off x="899592" y="3789040"/>
            <a:ext cx="7610996" cy="1500187"/>
          </a:xfrm>
        </p:spPr>
        <p:txBody>
          <a:bodyPr/>
          <a:lstStyle>
            <a:lvl1pPr marL="0" indent="0">
              <a:buNone/>
              <a:defRPr sz="3500">
                <a:solidFill>
                  <a:srgbClr val="C0000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7" name="Line 6"/>
          <p:cNvSpPr>
            <a:spLocks noChangeShapeType="1"/>
          </p:cNvSpPr>
          <p:nvPr userDrawn="1"/>
        </p:nvSpPr>
        <p:spPr bwMode="auto">
          <a:xfrm>
            <a:off x="0" y="3573016"/>
            <a:ext cx="9144000" cy="0"/>
          </a:xfrm>
          <a:prstGeom prst="line">
            <a:avLst/>
          </a:prstGeom>
          <a:noFill/>
          <a:ln w="38100">
            <a:solidFill>
              <a:srgbClr val="1E7FB8"/>
            </a:solidFill>
            <a:round/>
            <a:headEnd/>
            <a:tailEnd/>
          </a:ln>
          <a:effectLst>
            <a:outerShdw dist="28398" dir="1593903" algn="ctr" rotWithShape="0">
              <a:schemeClr val="bg2"/>
            </a:outerShdw>
          </a:effectLst>
          <a:extLst>
            <a:ext uri="{909E8E84-426E-40DD-AFC4-6F175D3DCCD1}">
              <a14:hiddenFill xmlns:a14="http://schemas.microsoft.com/office/drawing/2010/main">
                <a:noFill/>
              </a14:hiddenFill>
            </a:ext>
          </a:extLst>
        </p:spPr>
        <p:txBody>
          <a:bodyPr lIns="80147" tIns="40074" rIns="80147" bIns="40074"/>
          <a:lstStyle/>
          <a:p>
            <a:pPr fontAlgn="base">
              <a:spcBef>
                <a:spcPct val="0"/>
              </a:spcBef>
              <a:spcAft>
                <a:spcPct val="0"/>
              </a:spcAft>
            </a:pPr>
            <a:endParaRPr lang="en-US" sz="2500" smtClean="0">
              <a:solidFill>
                <a:srgbClr val="000066"/>
              </a:solidFill>
            </a:endParaRPr>
          </a:p>
        </p:txBody>
      </p:sp>
    </p:spTree>
    <p:extLst>
      <p:ext uri="{BB962C8B-B14F-4D97-AF65-F5344CB8AC3E}">
        <p14:creationId xmlns:p14="http://schemas.microsoft.com/office/powerpoint/2010/main" val="398880402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istake">
    <p:spTree>
      <p:nvGrpSpPr>
        <p:cNvPr id="1" name=""/>
        <p:cNvGrpSpPr/>
        <p:nvPr/>
      </p:nvGrpSpPr>
      <p:grpSpPr>
        <a:xfrm>
          <a:off x="0" y="0"/>
          <a:ext cx="0" cy="0"/>
          <a:chOff x="0" y="0"/>
          <a:chExt cx="0" cy="0"/>
        </a:xfrm>
      </p:grpSpPr>
      <p:sp>
        <p:nvSpPr>
          <p:cNvPr id="8" name="Title 1"/>
          <p:cNvSpPr>
            <a:spLocks noGrp="1"/>
          </p:cNvSpPr>
          <p:nvPr>
            <p:ph type="title"/>
          </p:nvPr>
        </p:nvSpPr>
        <p:spPr>
          <a:xfrm>
            <a:off x="0" y="3645024"/>
            <a:ext cx="7418140" cy="577788"/>
          </a:xfrm>
        </p:spPr>
        <p:txBody>
          <a:bodyPr anchor="b"/>
          <a:lstStyle>
            <a:lvl1pPr algn="ctr">
              <a:defRPr kumimoji="0" lang="en-US" sz="4000" b="1" i="0" u="none" strike="noStrike" kern="0" cap="none" spc="0" normalizeH="0" baseline="0" noProof="0" smtClean="0">
                <a:ln>
                  <a:noFill/>
                </a:ln>
                <a:solidFill>
                  <a:srgbClr val="CC3300"/>
                </a:solidFill>
                <a:effectLst/>
                <a:uLnTx/>
                <a:uFillTx/>
              </a:defRPr>
            </a:lvl1pPr>
          </a:lstStyle>
          <a:p>
            <a:pPr lvl="0"/>
            <a:r>
              <a:rPr kumimoji="0" lang="en-US" sz="3500" b="1" i="0" u="none" strike="noStrike" kern="0" cap="none" spc="0" normalizeH="0" baseline="0" noProof="0" dirty="0" smtClean="0">
                <a:ln>
                  <a:noFill/>
                </a:ln>
                <a:solidFill>
                  <a:srgbClr val="CC3300"/>
                </a:solidFill>
                <a:effectLst/>
                <a:uLnTx/>
                <a:uFillTx/>
                <a:latin typeface="+mn-lt"/>
                <a:cs typeface="+mn-cs"/>
              </a:rPr>
              <a:t>Click to edit Master title style</a:t>
            </a:r>
            <a:endParaRPr lang="en-US" dirty="0" smtClean="0"/>
          </a:p>
        </p:txBody>
      </p:sp>
      <p:sp>
        <p:nvSpPr>
          <p:cNvPr id="5" name="Title 1"/>
          <p:cNvSpPr txBox="1">
            <a:spLocks/>
          </p:cNvSpPr>
          <p:nvPr userDrawn="1"/>
        </p:nvSpPr>
        <p:spPr bwMode="auto">
          <a:xfrm>
            <a:off x="-325860" y="2996952"/>
            <a:ext cx="7418140" cy="577788"/>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lvl1pPr algn="ctr" defTabSz="914179" rtl="0" eaLnBrk="0" fontAlgn="base" hangingPunct="0">
              <a:spcBef>
                <a:spcPct val="0"/>
              </a:spcBef>
              <a:spcAft>
                <a:spcPct val="0"/>
              </a:spcAft>
              <a:defRPr kumimoji="0" lang="en-US" sz="4000" b="1" i="0" u="none" strike="noStrike" kern="0" cap="none" spc="0" normalizeH="0" baseline="0" noProof="0" smtClean="0">
                <a:ln>
                  <a:noFill/>
                </a:ln>
                <a:solidFill>
                  <a:srgbClr val="CC3300"/>
                </a:solidFill>
                <a:effectLst/>
                <a:uLnTx/>
                <a:uFillTx/>
                <a:latin typeface="+mj-lt"/>
                <a:ea typeface="+mj-ea"/>
                <a:cs typeface="+mj-cs"/>
              </a:defRPr>
            </a:lvl1pPr>
            <a:lvl2pPr algn="ctr" defTabSz="914179" rtl="0" eaLnBrk="0" fontAlgn="base" hangingPunct="0">
              <a:spcBef>
                <a:spcPct val="0"/>
              </a:spcBef>
              <a:spcAft>
                <a:spcPct val="0"/>
              </a:spcAft>
              <a:defRPr sz="3500" b="1">
                <a:solidFill>
                  <a:srgbClr val="000066"/>
                </a:solidFill>
                <a:latin typeface="Arial" charset="0"/>
                <a:cs typeface="Arial" charset="0"/>
              </a:defRPr>
            </a:lvl2pPr>
            <a:lvl3pPr algn="ctr" defTabSz="914179" rtl="0" eaLnBrk="0" fontAlgn="base" hangingPunct="0">
              <a:spcBef>
                <a:spcPct val="0"/>
              </a:spcBef>
              <a:spcAft>
                <a:spcPct val="0"/>
              </a:spcAft>
              <a:defRPr sz="3500" b="1">
                <a:solidFill>
                  <a:srgbClr val="000066"/>
                </a:solidFill>
                <a:latin typeface="Arial" charset="0"/>
                <a:cs typeface="Arial" charset="0"/>
              </a:defRPr>
            </a:lvl3pPr>
            <a:lvl4pPr algn="ctr" defTabSz="914179" rtl="0" eaLnBrk="0" fontAlgn="base" hangingPunct="0">
              <a:spcBef>
                <a:spcPct val="0"/>
              </a:spcBef>
              <a:spcAft>
                <a:spcPct val="0"/>
              </a:spcAft>
              <a:defRPr sz="3500" b="1">
                <a:solidFill>
                  <a:srgbClr val="000066"/>
                </a:solidFill>
                <a:latin typeface="Arial" charset="0"/>
                <a:cs typeface="Arial" charset="0"/>
              </a:defRPr>
            </a:lvl4pPr>
            <a:lvl5pPr algn="ctr" defTabSz="914179" rtl="0" eaLnBrk="0" fontAlgn="base" hangingPunct="0">
              <a:spcBef>
                <a:spcPct val="0"/>
              </a:spcBef>
              <a:spcAft>
                <a:spcPct val="0"/>
              </a:spcAft>
              <a:defRPr sz="3500" b="1">
                <a:solidFill>
                  <a:srgbClr val="000066"/>
                </a:solidFill>
                <a:latin typeface="Arial" charset="0"/>
                <a:cs typeface="Arial" charset="0"/>
              </a:defRPr>
            </a:lvl5pPr>
            <a:lvl6pPr marL="400736" algn="ctr" defTabSz="914179" rtl="0" fontAlgn="base">
              <a:spcBef>
                <a:spcPct val="0"/>
              </a:spcBef>
              <a:spcAft>
                <a:spcPct val="0"/>
              </a:spcAft>
              <a:defRPr sz="3500" b="1">
                <a:solidFill>
                  <a:srgbClr val="000066"/>
                </a:solidFill>
                <a:latin typeface="Arial" charset="0"/>
                <a:cs typeface="Arial" charset="0"/>
              </a:defRPr>
            </a:lvl6pPr>
            <a:lvl7pPr marL="801472" algn="ctr" defTabSz="914179" rtl="0" fontAlgn="base">
              <a:spcBef>
                <a:spcPct val="0"/>
              </a:spcBef>
              <a:spcAft>
                <a:spcPct val="0"/>
              </a:spcAft>
              <a:defRPr sz="3500" b="1">
                <a:solidFill>
                  <a:srgbClr val="000066"/>
                </a:solidFill>
                <a:latin typeface="Arial" charset="0"/>
                <a:cs typeface="Arial" charset="0"/>
              </a:defRPr>
            </a:lvl7pPr>
            <a:lvl8pPr marL="1202207" algn="ctr" defTabSz="914179" rtl="0" fontAlgn="base">
              <a:spcBef>
                <a:spcPct val="0"/>
              </a:spcBef>
              <a:spcAft>
                <a:spcPct val="0"/>
              </a:spcAft>
              <a:defRPr sz="3500" b="1">
                <a:solidFill>
                  <a:srgbClr val="000066"/>
                </a:solidFill>
                <a:latin typeface="Arial" charset="0"/>
                <a:cs typeface="Arial" charset="0"/>
              </a:defRPr>
            </a:lvl8pPr>
            <a:lvl9pPr marL="1602943" algn="ctr" defTabSz="914179" rtl="0" fontAlgn="base">
              <a:spcBef>
                <a:spcPct val="0"/>
              </a:spcBef>
              <a:spcAft>
                <a:spcPct val="0"/>
              </a:spcAft>
              <a:defRPr sz="3500" b="1">
                <a:solidFill>
                  <a:srgbClr val="000066"/>
                </a:solidFill>
                <a:latin typeface="Arial" charset="0"/>
                <a:cs typeface="Arial" charset="0"/>
              </a:defRPr>
            </a:lvl9pPr>
          </a:lstStyle>
          <a:p>
            <a:r>
              <a:rPr lang="en-CA" sz="3500" smtClean="0">
                <a:latin typeface="+mn-lt"/>
                <a:cs typeface="+mn-cs"/>
              </a:rPr>
              <a:t>Click to edit Master title style</a:t>
            </a:r>
            <a:endParaRPr lang="en-CA" dirty="0"/>
          </a:p>
        </p:txBody>
      </p:sp>
    </p:spTree>
    <p:extLst>
      <p:ext uri="{BB962C8B-B14F-4D97-AF65-F5344CB8AC3E}">
        <p14:creationId xmlns:p14="http://schemas.microsoft.com/office/powerpoint/2010/main" val="333218928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cSld name="Title Slide">
    <p:bg>
      <p:bgPr>
        <a:solidFill>
          <a:srgbClr val="1E7FB8"/>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1810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val="16637419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0" y="0"/>
            <a:ext cx="9144000" cy="1238270"/>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GB" dirty="0" smtClean="0"/>
              <a:t>Click to edit Master title style</a:t>
            </a:r>
          </a:p>
        </p:txBody>
      </p:sp>
      <p:sp>
        <p:nvSpPr>
          <p:cNvPr id="1027" name="Rectangle 4"/>
          <p:cNvSpPr>
            <a:spLocks noGrp="1" noChangeArrowheads="1"/>
          </p:cNvSpPr>
          <p:nvPr>
            <p:ph type="body" idx="1"/>
          </p:nvPr>
        </p:nvSpPr>
        <p:spPr bwMode="auto">
          <a:xfrm>
            <a:off x="442539" y="1238271"/>
            <a:ext cx="8291501" cy="4613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p:txBody>
      </p:sp>
      <p:sp>
        <p:nvSpPr>
          <p:cNvPr id="1029" name="Rectangle 12"/>
          <p:cNvSpPr>
            <a:spLocks noChangeArrowheads="1"/>
          </p:cNvSpPr>
          <p:nvPr/>
        </p:nvSpPr>
        <p:spPr bwMode="auto">
          <a:xfrm>
            <a:off x="1358" y="6264782"/>
            <a:ext cx="9144000" cy="593218"/>
          </a:xfrm>
          <a:prstGeom prst="rect">
            <a:avLst/>
          </a:prstGeom>
          <a:solidFill>
            <a:srgbClr val="1E7FB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0147" tIns="40074" rIns="80147" bIns="40074" anchor="ctr"/>
          <a:lstStyle/>
          <a:p>
            <a:pPr algn="r" rtl="1" fontAlgn="base">
              <a:spcBef>
                <a:spcPct val="0"/>
              </a:spcBef>
              <a:spcAft>
                <a:spcPct val="0"/>
              </a:spcAft>
            </a:pPr>
            <a:endParaRPr lang="en-US" sz="2500" b="1" smtClean="0">
              <a:solidFill>
                <a:srgbClr val="000066"/>
              </a:solidFill>
            </a:endParaRPr>
          </a:p>
        </p:txBody>
      </p:sp>
      <p:sp>
        <p:nvSpPr>
          <p:cNvPr id="7190" name="Text Box 22"/>
          <p:cNvSpPr txBox="1">
            <a:spLocks noChangeArrowheads="1"/>
          </p:cNvSpPr>
          <p:nvPr userDrawn="1"/>
        </p:nvSpPr>
        <p:spPr bwMode="auto">
          <a:xfrm>
            <a:off x="318726" y="6424870"/>
            <a:ext cx="5199157" cy="675290"/>
          </a:xfrm>
          <a:prstGeom prst="rect">
            <a:avLst/>
          </a:prstGeom>
          <a:noFill/>
          <a:ln w="9525">
            <a:noFill/>
            <a:miter lim="800000"/>
            <a:headEnd/>
            <a:tailEnd/>
          </a:ln>
        </p:spPr>
        <p:txBody>
          <a:bodyPr lIns="80147" tIns="40074" rIns="80147" bIns="40074"/>
          <a:lstStyle>
            <a:lvl1pPr defTabSz="1042988" eaLnBrk="0" hangingPunct="0">
              <a:defRPr sz="2800">
                <a:solidFill>
                  <a:srgbClr val="000066"/>
                </a:solidFill>
                <a:latin typeface="Arial" charset="0"/>
                <a:cs typeface="Arial" charset="0"/>
              </a:defRPr>
            </a:lvl1pPr>
            <a:lvl2pPr marL="742950" indent="-285750" defTabSz="1042988" eaLnBrk="0" hangingPunct="0">
              <a:defRPr sz="2800">
                <a:solidFill>
                  <a:srgbClr val="000066"/>
                </a:solidFill>
                <a:latin typeface="Arial" charset="0"/>
                <a:cs typeface="Arial" charset="0"/>
              </a:defRPr>
            </a:lvl2pPr>
            <a:lvl3pPr marL="1143000" indent="-228600" defTabSz="1042988" eaLnBrk="0" hangingPunct="0">
              <a:defRPr sz="2800">
                <a:solidFill>
                  <a:srgbClr val="000066"/>
                </a:solidFill>
                <a:latin typeface="Arial" charset="0"/>
                <a:cs typeface="Arial" charset="0"/>
              </a:defRPr>
            </a:lvl3pPr>
            <a:lvl4pPr marL="1600200" indent="-228600" defTabSz="1042988" eaLnBrk="0" hangingPunct="0">
              <a:defRPr sz="2800">
                <a:solidFill>
                  <a:srgbClr val="000066"/>
                </a:solidFill>
                <a:latin typeface="Arial" charset="0"/>
                <a:cs typeface="Arial" charset="0"/>
              </a:defRPr>
            </a:lvl4pPr>
            <a:lvl5pPr marL="2057400" indent="-228600" defTabSz="1042988" eaLnBrk="0" hangingPunct="0">
              <a:defRPr sz="2800">
                <a:solidFill>
                  <a:srgbClr val="000066"/>
                </a:solidFill>
                <a:latin typeface="Arial" charset="0"/>
                <a:cs typeface="Arial" charset="0"/>
              </a:defRPr>
            </a:lvl5pPr>
            <a:lvl6pPr marL="2514600" indent="-228600" defTabSz="1042988" eaLnBrk="0" fontAlgn="base" hangingPunct="0">
              <a:spcBef>
                <a:spcPct val="0"/>
              </a:spcBef>
              <a:spcAft>
                <a:spcPct val="0"/>
              </a:spcAft>
              <a:defRPr sz="2800">
                <a:solidFill>
                  <a:srgbClr val="000066"/>
                </a:solidFill>
                <a:latin typeface="Arial" charset="0"/>
                <a:cs typeface="Arial" charset="0"/>
              </a:defRPr>
            </a:lvl6pPr>
            <a:lvl7pPr marL="2971800" indent="-228600" defTabSz="1042988" eaLnBrk="0" fontAlgn="base" hangingPunct="0">
              <a:spcBef>
                <a:spcPct val="0"/>
              </a:spcBef>
              <a:spcAft>
                <a:spcPct val="0"/>
              </a:spcAft>
              <a:defRPr sz="2800">
                <a:solidFill>
                  <a:srgbClr val="000066"/>
                </a:solidFill>
                <a:latin typeface="Arial" charset="0"/>
                <a:cs typeface="Arial" charset="0"/>
              </a:defRPr>
            </a:lvl7pPr>
            <a:lvl8pPr marL="3429000" indent="-228600" defTabSz="1042988" eaLnBrk="0" fontAlgn="base" hangingPunct="0">
              <a:spcBef>
                <a:spcPct val="0"/>
              </a:spcBef>
              <a:spcAft>
                <a:spcPct val="0"/>
              </a:spcAft>
              <a:defRPr sz="2800">
                <a:solidFill>
                  <a:srgbClr val="000066"/>
                </a:solidFill>
                <a:latin typeface="Arial" charset="0"/>
                <a:cs typeface="Arial" charset="0"/>
              </a:defRPr>
            </a:lvl8pPr>
            <a:lvl9pPr marL="3886200" indent="-228600" defTabSz="1042988" eaLnBrk="0" fontAlgn="base" hangingPunct="0">
              <a:spcBef>
                <a:spcPct val="0"/>
              </a:spcBef>
              <a:spcAft>
                <a:spcPct val="0"/>
              </a:spcAft>
              <a:defRPr sz="2800">
                <a:solidFill>
                  <a:srgbClr val="000066"/>
                </a:solidFill>
                <a:latin typeface="Arial" charset="0"/>
                <a:cs typeface="Arial" charset="0"/>
              </a:defRPr>
            </a:lvl9pPr>
          </a:lstStyle>
          <a:p>
            <a:pPr eaLnBrk="1" fontAlgn="base" hangingPunct="1">
              <a:spcBef>
                <a:spcPct val="0"/>
              </a:spcBef>
              <a:spcAft>
                <a:spcPct val="0"/>
              </a:spcAft>
              <a:defRPr/>
            </a:pPr>
            <a:r>
              <a:rPr lang="en-CA" sz="1200" dirty="0" smtClean="0">
                <a:solidFill>
                  <a:schemeClr val="bg1"/>
                </a:solidFill>
              </a:rPr>
              <a:t>L.O. 5.2</a:t>
            </a:r>
          </a:p>
        </p:txBody>
      </p:sp>
    </p:spTree>
    <p:extLst>
      <p:ext uri="{BB962C8B-B14F-4D97-AF65-F5344CB8AC3E}">
        <p14:creationId xmlns:p14="http://schemas.microsoft.com/office/powerpoint/2010/main" val="2088802361"/>
      </p:ext>
    </p:extLst>
  </p:cSld>
  <p:clrMap bg1="lt1" tx1="dk1" bg2="lt2" tx2="dk2" accent1="accent1" accent2="accent2" accent3="accent3" accent4="accent4" accent5="accent5" accent6="accent6" hlink="hlink" folHlink="folHlink"/>
  <p:sldLayoutIdLst>
    <p:sldLayoutId id="2147483670" r:id="rId1"/>
    <p:sldLayoutId id="2147483704" r:id="rId2"/>
    <p:sldLayoutId id="2147483691" r:id="rId3"/>
    <p:sldLayoutId id="2147483687" r:id="rId4"/>
    <p:sldLayoutId id="2147483705" r:id="rId5"/>
  </p:sldLayoutIdLst>
  <p:timing>
    <p:tnLst>
      <p:par>
        <p:cTn id="1" dur="indefinite" restart="never" nodeType="tmRoot"/>
      </p:par>
    </p:tnLst>
  </p:timing>
  <p:hf hdr="0" ftr="0" dt="0"/>
  <p:txStyles>
    <p:titleStyle>
      <a:lvl1pPr algn="ctr" defTabSz="914179" rtl="0" eaLnBrk="0" fontAlgn="base" hangingPunct="0">
        <a:spcBef>
          <a:spcPct val="0"/>
        </a:spcBef>
        <a:spcAft>
          <a:spcPct val="0"/>
        </a:spcAft>
        <a:defRPr sz="3500" b="1">
          <a:solidFill>
            <a:srgbClr val="CC3300"/>
          </a:solidFill>
          <a:latin typeface="+mj-lt"/>
          <a:ea typeface="+mj-ea"/>
          <a:cs typeface="+mj-cs"/>
        </a:defRPr>
      </a:lvl1pPr>
      <a:lvl2pPr algn="ctr" defTabSz="914179" rtl="0" eaLnBrk="0" fontAlgn="base" hangingPunct="0">
        <a:spcBef>
          <a:spcPct val="0"/>
        </a:spcBef>
        <a:spcAft>
          <a:spcPct val="0"/>
        </a:spcAft>
        <a:defRPr sz="3500" b="1">
          <a:solidFill>
            <a:srgbClr val="000066"/>
          </a:solidFill>
          <a:latin typeface="Arial" charset="0"/>
          <a:cs typeface="Arial" charset="0"/>
        </a:defRPr>
      </a:lvl2pPr>
      <a:lvl3pPr algn="ctr" defTabSz="914179" rtl="0" eaLnBrk="0" fontAlgn="base" hangingPunct="0">
        <a:spcBef>
          <a:spcPct val="0"/>
        </a:spcBef>
        <a:spcAft>
          <a:spcPct val="0"/>
        </a:spcAft>
        <a:defRPr sz="3500" b="1">
          <a:solidFill>
            <a:srgbClr val="000066"/>
          </a:solidFill>
          <a:latin typeface="Arial" charset="0"/>
          <a:cs typeface="Arial" charset="0"/>
        </a:defRPr>
      </a:lvl3pPr>
      <a:lvl4pPr algn="ctr" defTabSz="914179" rtl="0" eaLnBrk="0" fontAlgn="base" hangingPunct="0">
        <a:spcBef>
          <a:spcPct val="0"/>
        </a:spcBef>
        <a:spcAft>
          <a:spcPct val="0"/>
        </a:spcAft>
        <a:defRPr sz="3500" b="1">
          <a:solidFill>
            <a:srgbClr val="000066"/>
          </a:solidFill>
          <a:latin typeface="Arial" charset="0"/>
          <a:cs typeface="Arial" charset="0"/>
        </a:defRPr>
      </a:lvl4pPr>
      <a:lvl5pPr algn="ctr" defTabSz="914179" rtl="0" eaLnBrk="0" fontAlgn="base" hangingPunct="0">
        <a:spcBef>
          <a:spcPct val="0"/>
        </a:spcBef>
        <a:spcAft>
          <a:spcPct val="0"/>
        </a:spcAft>
        <a:defRPr sz="3500" b="1">
          <a:solidFill>
            <a:srgbClr val="000066"/>
          </a:solidFill>
          <a:latin typeface="Arial" charset="0"/>
          <a:cs typeface="Arial" charset="0"/>
        </a:defRPr>
      </a:lvl5pPr>
      <a:lvl6pPr marL="400736" algn="ctr" defTabSz="914179" rtl="0" fontAlgn="base">
        <a:spcBef>
          <a:spcPct val="0"/>
        </a:spcBef>
        <a:spcAft>
          <a:spcPct val="0"/>
        </a:spcAft>
        <a:defRPr sz="3500" b="1">
          <a:solidFill>
            <a:srgbClr val="000066"/>
          </a:solidFill>
          <a:latin typeface="Arial" charset="0"/>
          <a:cs typeface="Arial" charset="0"/>
        </a:defRPr>
      </a:lvl6pPr>
      <a:lvl7pPr marL="801472" algn="ctr" defTabSz="914179" rtl="0" fontAlgn="base">
        <a:spcBef>
          <a:spcPct val="0"/>
        </a:spcBef>
        <a:spcAft>
          <a:spcPct val="0"/>
        </a:spcAft>
        <a:defRPr sz="3500" b="1">
          <a:solidFill>
            <a:srgbClr val="000066"/>
          </a:solidFill>
          <a:latin typeface="Arial" charset="0"/>
          <a:cs typeface="Arial" charset="0"/>
        </a:defRPr>
      </a:lvl7pPr>
      <a:lvl8pPr marL="1202207" algn="ctr" defTabSz="914179" rtl="0" fontAlgn="base">
        <a:spcBef>
          <a:spcPct val="0"/>
        </a:spcBef>
        <a:spcAft>
          <a:spcPct val="0"/>
        </a:spcAft>
        <a:defRPr sz="3500" b="1">
          <a:solidFill>
            <a:srgbClr val="000066"/>
          </a:solidFill>
          <a:latin typeface="Arial" charset="0"/>
          <a:cs typeface="Arial" charset="0"/>
        </a:defRPr>
      </a:lvl8pPr>
      <a:lvl9pPr marL="1602943" algn="ctr" defTabSz="914179" rtl="0" fontAlgn="base">
        <a:spcBef>
          <a:spcPct val="0"/>
        </a:spcBef>
        <a:spcAft>
          <a:spcPct val="0"/>
        </a:spcAft>
        <a:defRPr sz="3500" b="1">
          <a:solidFill>
            <a:srgbClr val="000066"/>
          </a:solidFill>
          <a:latin typeface="Arial" charset="0"/>
          <a:cs typeface="Arial" charset="0"/>
        </a:defRPr>
      </a:lvl9pPr>
    </p:titleStyle>
    <p:bodyStyle>
      <a:lvl1pPr marL="342295" indent="-342295" algn="l" defTabSz="914179" rtl="0" eaLnBrk="0" fontAlgn="base" hangingPunct="0">
        <a:spcBef>
          <a:spcPct val="80000"/>
        </a:spcBef>
        <a:spcAft>
          <a:spcPct val="0"/>
        </a:spcAft>
        <a:buClr>
          <a:srgbClr val="1E7FB8"/>
        </a:buClr>
        <a:buFont typeface="Wingdings" pitchFamily="2" charset="2"/>
        <a:buChar char="l"/>
        <a:defRPr sz="2600">
          <a:solidFill>
            <a:srgbClr val="000066"/>
          </a:solidFill>
          <a:latin typeface="+mn-lt"/>
          <a:ea typeface="+mn-ea"/>
          <a:cs typeface="+mn-cs"/>
        </a:defRPr>
      </a:lvl1pPr>
      <a:lvl2pPr marL="805646" indent="-282464" algn="l" defTabSz="914179" rtl="0" eaLnBrk="0" fontAlgn="base" hangingPunct="0">
        <a:spcBef>
          <a:spcPct val="20000"/>
        </a:spcBef>
        <a:spcAft>
          <a:spcPct val="0"/>
        </a:spcAft>
        <a:buClr>
          <a:srgbClr val="1E7FB8"/>
        </a:buClr>
        <a:buFont typeface="Arial" charset="0"/>
        <a:buChar char="–"/>
        <a:defRPr sz="2200">
          <a:solidFill>
            <a:srgbClr val="000066"/>
          </a:solidFill>
          <a:latin typeface="+mn-lt"/>
          <a:cs typeface="+mn-cs"/>
        </a:defRPr>
      </a:lvl2pPr>
      <a:lvl3pPr marL="1256474" indent="-269940" algn="l" defTabSz="914179" rtl="0" eaLnBrk="0" fontAlgn="base" hangingPunct="0">
        <a:spcBef>
          <a:spcPct val="20000"/>
        </a:spcBef>
        <a:spcAft>
          <a:spcPct val="0"/>
        </a:spcAft>
        <a:buClr>
          <a:srgbClr val="1E7FB8"/>
        </a:buClr>
        <a:buChar char="•"/>
        <a:defRPr sz="2000">
          <a:solidFill>
            <a:srgbClr val="000066"/>
          </a:solidFill>
          <a:latin typeface="Arial Narrow" pitchFamily="34" charset="0"/>
          <a:cs typeface="+mn-cs"/>
        </a:defRPr>
      </a:lvl3pPr>
      <a:lvl4pPr marL="1664167" indent="-226806" algn="l" defTabSz="914179" rtl="0" eaLnBrk="0" fontAlgn="base" hangingPunct="0">
        <a:spcBef>
          <a:spcPct val="20000"/>
        </a:spcBef>
        <a:spcAft>
          <a:spcPct val="0"/>
        </a:spcAft>
        <a:buClr>
          <a:srgbClr val="1E7FB8"/>
        </a:buClr>
        <a:buChar char="–"/>
        <a:defRPr sz="1800">
          <a:solidFill>
            <a:srgbClr val="000066"/>
          </a:solidFill>
          <a:latin typeface="Arial Narrow" pitchFamily="34" charset="0"/>
          <a:cs typeface="+mn-cs"/>
        </a:defRPr>
      </a:lvl4pPr>
      <a:lvl5pPr marL="1988374" indent="-144710" algn="r" defTabSz="914179" rtl="1" eaLnBrk="0" fontAlgn="base" hangingPunct="0">
        <a:spcBef>
          <a:spcPct val="20000"/>
        </a:spcBef>
        <a:spcAft>
          <a:spcPct val="0"/>
        </a:spcAft>
        <a:buChar char="»"/>
        <a:defRPr sz="2000">
          <a:solidFill>
            <a:srgbClr val="000066"/>
          </a:solidFill>
          <a:latin typeface="+mn-lt"/>
          <a:cs typeface="+mn-cs"/>
        </a:defRPr>
      </a:lvl5pPr>
      <a:lvl6pPr marL="2389109" indent="-144710" algn="r" defTabSz="914179" rtl="1" fontAlgn="base">
        <a:spcBef>
          <a:spcPct val="20000"/>
        </a:spcBef>
        <a:spcAft>
          <a:spcPct val="0"/>
        </a:spcAft>
        <a:buChar char="»"/>
        <a:defRPr sz="2000">
          <a:solidFill>
            <a:srgbClr val="000066"/>
          </a:solidFill>
          <a:latin typeface="+mn-lt"/>
          <a:cs typeface="+mn-cs"/>
        </a:defRPr>
      </a:lvl6pPr>
      <a:lvl7pPr marL="2789845" indent="-144710" algn="r" defTabSz="914179" rtl="1" fontAlgn="base">
        <a:spcBef>
          <a:spcPct val="20000"/>
        </a:spcBef>
        <a:spcAft>
          <a:spcPct val="0"/>
        </a:spcAft>
        <a:buChar char="»"/>
        <a:defRPr sz="2000">
          <a:solidFill>
            <a:srgbClr val="000066"/>
          </a:solidFill>
          <a:latin typeface="+mn-lt"/>
          <a:cs typeface="+mn-cs"/>
        </a:defRPr>
      </a:lvl7pPr>
      <a:lvl8pPr marL="3190581" indent="-144710" algn="r" defTabSz="914179" rtl="1" fontAlgn="base">
        <a:spcBef>
          <a:spcPct val="20000"/>
        </a:spcBef>
        <a:spcAft>
          <a:spcPct val="0"/>
        </a:spcAft>
        <a:buChar char="»"/>
        <a:defRPr sz="2000">
          <a:solidFill>
            <a:srgbClr val="000066"/>
          </a:solidFill>
          <a:latin typeface="+mn-lt"/>
          <a:cs typeface="+mn-cs"/>
        </a:defRPr>
      </a:lvl8pPr>
      <a:lvl9pPr marL="3591317" indent="-144710" algn="r" defTabSz="914179" rtl="1" fontAlgn="base">
        <a:spcBef>
          <a:spcPct val="20000"/>
        </a:spcBef>
        <a:spcAft>
          <a:spcPct val="0"/>
        </a:spcAft>
        <a:buChar char="»"/>
        <a:defRPr sz="2000">
          <a:solidFill>
            <a:srgbClr val="000066"/>
          </a:solidFill>
          <a:latin typeface="+mn-lt"/>
          <a:cs typeface="+mn-cs"/>
        </a:defRPr>
      </a:lvl9pPr>
    </p:bodyStyle>
    <p:otherStyle>
      <a:defPPr>
        <a:defRPr lang="en-US"/>
      </a:defPPr>
      <a:lvl1pPr marL="0" algn="l" defTabSz="801472" rtl="0" eaLnBrk="1" latinLnBrk="0" hangingPunct="1">
        <a:defRPr sz="1600" kern="1200">
          <a:solidFill>
            <a:schemeClr val="tx1"/>
          </a:solidFill>
          <a:latin typeface="+mn-lt"/>
          <a:ea typeface="+mn-ea"/>
          <a:cs typeface="+mn-cs"/>
        </a:defRPr>
      </a:lvl1pPr>
      <a:lvl2pPr marL="400736" algn="l" defTabSz="801472" rtl="0" eaLnBrk="1" latinLnBrk="0" hangingPunct="1">
        <a:defRPr sz="1600" kern="1200">
          <a:solidFill>
            <a:schemeClr val="tx1"/>
          </a:solidFill>
          <a:latin typeface="+mn-lt"/>
          <a:ea typeface="+mn-ea"/>
          <a:cs typeface="+mn-cs"/>
        </a:defRPr>
      </a:lvl2pPr>
      <a:lvl3pPr marL="801472" algn="l" defTabSz="801472" rtl="0" eaLnBrk="1" latinLnBrk="0" hangingPunct="1">
        <a:defRPr sz="1600" kern="1200">
          <a:solidFill>
            <a:schemeClr val="tx1"/>
          </a:solidFill>
          <a:latin typeface="+mn-lt"/>
          <a:ea typeface="+mn-ea"/>
          <a:cs typeface="+mn-cs"/>
        </a:defRPr>
      </a:lvl3pPr>
      <a:lvl4pPr marL="1202207" algn="l" defTabSz="801472" rtl="0" eaLnBrk="1" latinLnBrk="0" hangingPunct="1">
        <a:defRPr sz="1600" kern="1200">
          <a:solidFill>
            <a:schemeClr val="tx1"/>
          </a:solidFill>
          <a:latin typeface="+mn-lt"/>
          <a:ea typeface="+mn-ea"/>
          <a:cs typeface="+mn-cs"/>
        </a:defRPr>
      </a:lvl4pPr>
      <a:lvl5pPr marL="1602943" algn="l" defTabSz="801472" rtl="0" eaLnBrk="1" latinLnBrk="0" hangingPunct="1">
        <a:defRPr sz="1600" kern="1200">
          <a:solidFill>
            <a:schemeClr val="tx1"/>
          </a:solidFill>
          <a:latin typeface="+mn-lt"/>
          <a:ea typeface="+mn-ea"/>
          <a:cs typeface="+mn-cs"/>
        </a:defRPr>
      </a:lvl5pPr>
      <a:lvl6pPr marL="2003679" algn="l" defTabSz="801472" rtl="0" eaLnBrk="1" latinLnBrk="0" hangingPunct="1">
        <a:defRPr sz="1600" kern="1200">
          <a:solidFill>
            <a:schemeClr val="tx1"/>
          </a:solidFill>
          <a:latin typeface="+mn-lt"/>
          <a:ea typeface="+mn-ea"/>
          <a:cs typeface="+mn-cs"/>
        </a:defRPr>
      </a:lvl6pPr>
      <a:lvl7pPr marL="2404415" algn="l" defTabSz="801472" rtl="0" eaLnBrk="1" latinLnBrk="0" hangingPunct="1">
        <a:defRPr sz="1600" kern="1200">
          <a:solidFill>
            <a:schemeClr val="tx1"/>
          </a:solidFill>
          <a:latin typeface="+mn-lt"/>
          <a:ea typeface="+mn-ea"/>
          <a:cs typeface="+mn-cs"/>
        </a:defRPr>
      </a:lvl7pPr>
      <a:lvl8pPr marL="2805151" algn="l" defTabSz="801472" rtl="0" eaLnBrk="1" latinLnBrk="0" hangingPunct="1">
        <a:defRPr sz="1600" kern="1200">
          <a:solidFill>
            <a:schemeClr val="tx1"/>
          </a:solidFill>
          <a:latin typeface="+mn-lt"/>
          <a:ea typeface="+mn-ea"/>
          <a:cs typeface="+mn-cs"/>
        </a:defRPr>
      </a:lvl8pPr>
      <a:lvl9pPr marL="3205886" algn="l" defTabSz="801472"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www.channel4.com/news/articles/science_technology/new+doubts+over+tamiflu/3454737.html"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E7FB8"/>
        </a:solidFill>
        <a:effectLst/>
      </p:bgPr>
    </p:bg>
    <p:spTree>
      <p:nvGrpSpPr>
        <p:cNvPr id="1" name=""/>
        <p:cNvGrpSpPr/>
        <p:nvPr/>
      </p:nvGrpSpPr>
      <p:grpSpPr>
        <a:xfrm>
          <a:off x="0" y="0"/>
          <a:ext cx="0" cy="0"/>
          <a:chOff x="0" y="0"/>
          <a:chExt cx="0" cy="0"/>
        </a:xfrm>
      </p:grpSpPr>
      <p:sp>
        <p:nvSpPr>
          <p:cNvPr id="373764" name="Rectangle 4"/>
          <p:cNvSpPr>
            <a:spLocks noChangeArrowheads="1"/>
          </p:cNvSpPr>
          <p:nvPr/>
        </p:nvSpPr>
        <p:spPr bwMode="auto">
          <a:xfrm>
            <a:off x="467544" y="864978"/>
            <a:ext cx="8496944" cy="1296144"/>
          </a:xfrm>
          <a:prstGeom prst="rect">
            <a:avLst/>
          </a:prstGeom>
          <a:noFill/>
          <a:ln w="9525">
            <a:noFill/>
            <a:miter lim="800000"/>
            <a:headEnd/>
            <a:tailEnd/>
          </a:ln>
          <a:effectLst/>
        </p:spPr>
        <p:txBody>
          <a:bodyPr lIns="0" tIns="0" rIns="0" bIns="0" anchor="ctr"/>
          <a:lstStyle/>
          <a:p>
            <a:pPr defTabSz="914018" fontAlgn="base">
              <a:spcBef>
                <a:spcPct val="0"/>
              </a:spcBef>
              <a:spcAft>
                <a:spcPct val="0"/>
              </a:spcAft>
              <a:defRPr/>
            </a:pPr>
            <a:endParaRPr lang="en-CA" sz="4400" b="1" dirty="0" smtClean="0">
              <a:solidFill>
                <a:srgbClr val="CC3300"/>
              </a:solidFill>
              <a:effectLst>
                <a:outerShdw blurRad="38100" dist="38100" dir="2700000" algn="tl">
                  <a:srgbClr val="000000"/>
                </a:outerShdw>
              </a:effectLst>
            </a:endParaRPr>
          </a:p>
          <a:p>
            <a:pPr defTabSz="914018" fontAlgn="base">
              <a:spcBef>
                <a:spcPct val="0"/>
              </a:spcBef>
              <a:spcAft>
                <a:spcPct val="0"/>
              </a:spcAft>
              <a:defRPr/>
            </a:pPr>
            <a:endParaRPr lang="en-CA" sz="4400" b="1" dirty="0">
              <a:solidFill>
                <a:srgbClr val="CC3300"/>
              </a:solidFill>
            </a:endParaRPr>
          </a:p>
          <a:p>
            <a:pPr defTabSz="914018" fontAlgn="base">
              <a:spcBef>
                <a:spcPct val="0"/>
              </a:spcBef>
              <a:spcAft>
                <a:spcPct val="0"/>
              </a:spcAft>
              <a:defRPr/>
            </a:pPr>
            <a:endParaRPr lang="en-CA" sz="4400" dirty="0" smtClean="0">
              <a:solidFill>
                <a:srgbClr val="CC3300"/>
              </a:solidFill>
            </a:endParaRPr>
          </a:p>
          <a:p>
            <a:pPr defTabSz="914018" fontAlgn="base">
              <a:spcBef>
                <a:spcPct val="0"/>
              </a:spcBef>
              <a:spcAft>
                <a:spcPct val="0"/>
              </a:spcAft>
              <a:defRPr/>
            </a:pPr>
            <a:endParaRPr lang="en-CA" sz="4400" dirty="0">
              <a:solidFill>
                <a:srgbClr val="CC3300"/>
              </a:solidFill>
            </a:endParaRPr>
          </a:p>
          <a:p>
            <a:pPr defTabSz="914018" fontAlgn="base">
              <a:spcBef>
                <a:spcPct val="0"/>
              </a:spcBef>
              <a:spcAft>
                <a:spcPct val="0"/>
              </a:spcAft>
              <a:defRPr/>
            </a:pPr>
            <a:endParaRPr lang="en-CA" sz="4400" dirty="0" smtClean="0">
              <a:solidFill>
                <a:srgbClr val="CC3300"/>
              </a:solidFill>
            </a:endParaRPr>
          </a:p>
          <a:p>
            <a:pPr defTabSz="914018" fontAlgn="base">
              <a:spcBef>
                <a:spcPct val="0"/>
              </a:spcBef>
              <a:spcAft>
                <a:spcPct val="0"/>
              </a:spcAft>
              <a:defRPr/>
            </a:pPr>
            <a:endParaRPr lang="en-CA" sz="4400" dirty="0">
              <a:solidFill>
                <a:srgbClr val="CC3300"/>
              </a:solidFill>
            </a:endParaRPr>
          </a:p>
          <a:p>
            <a:pPr defTabSz="914018" fontAlgn="base">
              <a:spcBef>
                <a:spcPct val="0"/>
              </a:spcBef>
              <a:spcAft>
                <a:spcPct val="0"/>
              </a:spcAft>
              <a:defRPr/>
            </a:pPr>
            <a:endParaRPr lang="en-CA" sz="4400" dirty="0" smtClean="0">
              <a:solidFill>
                <a:srgbClr val="CC3300"/>
              </a:solidFill>
            </a:endParaRPr>
          </a:p>
          <a:p>
            <a:pPr defTabSz="914018" fontAlgn="base">
              <a:spcBef>
                <a:spcPct val="0"/>
              </a:spcBef>
              <a:spcAft>
                <a:spcPct val="0"/>
              </a:spcAft>
              <a:defRPr/>
            </a:pPr>
            <a:endParaRPr lang="en-CA" sz="4400" dirty="0">
              <a:solidFill>
                <a:srgbClr val="CC3300"/>
              </a:solidFill>
            </a:endParaRPr>
          </a:p>
          <a:p>
            <a:pPr defTabSz="914018" fontAlgn="base">
              <a:spcBef>
                <a:spcPct val="0"/>
              </a:spcBef>
              <a:spcAft>
                <a:spcPct val="0"/>
              </a:spcAft>
              <a:defRPr/>
            </a:pPr>
            <a:r>
              <a:rPr lang="en-CA" sz="4400" dirty="0" smtClean="0">
                <a:solidFill>
                  <a:srgbClr val="CC3300"/>
                </a:solidFill>
              </a:rPr>
              <a:t>Learning Objective 5.2</a:t>
            </a:r>
          </a:p>
          <a:p>
            <a:pPr defTabSz="914018" fontAlgn="base">
              <a:spcBef>
                <a:spcPct val="0"/>
              </a:spcBef>
              <a:spcAft>
                <a:spcPct val="0"/>
              </a:spcAft>
              <a:defRPr/>
            </a:pPr>
            <a:endParaRPr lang="en-CA" sz="4400" dirty="0" smtClean="0">
              <a:solidFill>
                <a:srgbClr val="CC3300"/>
              </a:solidFill>
            </a:endParaRPr>
          </a:p>
          <a:p>
            <a:pPr defTabSz="914018" fontAlgn="base">
              <a:spcBef>
                <a:spcPct val="0"/>
              </a:spcBef>
              <a:spcAft>
                <a:spcPct val="0"/>
              </a:spcAft>
              <a:defRPr/>
            </a:pPr>
            <a:r>
              <a:rPr lang="en-CA" sz="4000" dirty="0" smtClean="0"/>
              <a:t>Explain what is meant by “publication bias” and how it might affect the response to emergencies</a:t>
            </a:r>
            <a:endParaRPr lang="en-US" sz="4400" dirty="0"/>
          </a:p>
        </p:txBody>
      </p:sp>
      <p:sp>
        <p:nvSpPr>
          <p:cNvPr id="3" name="TextBox 1"/>
          <p:cNvSpPr txBox="1"/>
          <p:nvPr/>
        </p:nvSpPr>
        <p:spPr>
          <a:xfrm>
            <a:off x="467544" y="548680"/>
            <a:ext cx="7920880" cy="138499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BE" sz="2800" dirty="0" smtClean="0"/>
              <a:t>WHO Training Manual </a:t>
            </a:r>
          </a:p>
          <a:p>
            <a:r>
              <a:rPr lang="fr-BE" sz="2800" dirty="0" smtClean="0"/>
              <a:t>Ethics in </a:t>
            </a:r>
            <a:r>
              <a:rPr lang="fr-BE" sz="2800" dirty="0" err="1" smtClean="0"/>
              <a:t>epidemics</a:t>
            </a:r>
            <a:r>
              <a:rPr lang="fr-BE" sz="2800" dirty="0" smtClean="0"/>
              <a:t>, emergencies and </a:t>
            </a:r>
            <a:r>
              <a:rPr lang="fr-BE" sz="2800" dirty="0" err="1" smtClean="0"/>
              <a:t>disasters</a:t>
            </a:r>
            <a:r>
              <a:rPr lang="fr-BE" sz="2800" dirty="0" smtClean="0"/>
              <a:t>: Research, surveillance and patient care</a:t>
            </a:r>
            <a:endParaRPr lang="fr-BE" sz="2800" dirty="0"/>
          </a:p>
        </p:txBody>
      </p:sp>
    </p:spTree>
    <p:extLst>
      <p:ext uri="{BB962C8B-B14F-4D97-AF65-F5344CB8AC3E}">
        <p14:creationId xmlns:p14="http://schemas.microsoft.com/office/powerpoint/2010/main" val="20173596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Case Study</a:t>
            </a:r>
            <a:endParaRPr lang="en-CA" b="1" dirty="0"/>
          </a:p>
        </p:txBody>
      </p:sp>
      <p:sp>
        <p:nvSpPr>
          <p:cNvPr id="3" name="Content Placeholder 2"/>
          <p:cNvSpPr>
            <a:spLocks noGrp="1"/>
          </p:cNvSpPr>
          <p:nvPr>
            <p:ph idx="1"/>
          </p:nvPr>
        </p:nvSpPr>
        <p:spPr/>
        <p:txBody>
          <a:bodyPr>
            <a:normAutofit/>
          </a:bodyPr>
          <a:lstStyle/>
          <a:p>
            <a:pPr marL="0" indent="0">
              <a:buNone/>
            </a:pPr>
            <a:r>
              <a:rPr lang="en-CA" dirty="0"/>
              <a:t>This study involved the analysis of 10 separate phase three randomized control trials (RCTs) sponsored by Roche, of which only 2 have been published in peer-reviewed journals. In a subsequent Cochrane review it was claimed that there is insufficient evidence to answer the question about whether </a:t>
            </a:r>
            <a:r>
              <a:rPr lang="en-CA" dirty="0" err="1"/>
              <a:t>oseltamivir</a:t>
            </a:r>
            <a:r>
              <a:rPr lang="en-CA" dirty="0"/>
              <a:t> is effective in reducing LRTCs, antibiotic use, or hospitalization without including the data from the 8 unpublished studies included in the initial </a:t>
            </a:r>
            <a:r>
              <a:rPr lang="en-CA" dirty="0" smtClean="0"/>
              <a:t>paper (</a:t>
            </a:r>
            <a:r>
              <a:rPr lang="en-CA" dirty="0"/>
              <a:t>Jefferson et al., 2009).</a:t>
            </a:r>
            <a:endParaRPr lang="en-GB" dirty="0"/>
          </a:p>
          <a:p>
            <a:endParaRPr lang="en-CA" dirty="0"/>
          </a:p>
        </p:txBody>
      </p:sp>
    </p:spTree>
    <p:extLst>
      <p:ext uri="{BB962C8B-B14F-4D97-AF65-F5344CB8AC3E}">
        <p14:creationId xmlns:p14="http://schemas.microsoft.com/office/powerpoint/2010/main" val="40907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Case Study</a:t>
            </a:r>
            <a:endParaRPr lang="en-CA" b="1" dirty="0"/>
          </a:p>
        </p:txBody>
      </p:sp>
      <p:sp>
        <p:nvSpPr>
          <p:cNvPr id="3" name="Content Placeholder 2"/>
          <p:cNvSpPr>
            <a:spLocks noGrp="1"/>
          </p:cNvSpPr>
          <p:nvPr>
            <p:ph idx="1"/>
          </p:nvPr>
        </p:nvSpPr>
        <p:spPr>
          <a:xfrm>
            <a:off x="467544" y="1268760"/>
            <a:ext cx="8229600" cy="4781128"/>
          </a:xfrm>
        </p:spPr>
        <p:txBody>
          <a:bodyPr>
            <a:normAutofit fontScale="92500" lnSpcReduction="20000"/>
          </a:bodyPr>
          <a:lstStyle/>
          <a:p>
            <a:pPr marL="0" indent="0">
              <a:buNone/>
            </a:pPr>
            <a:r>
              <a:rPr lang="en-CA" sz="2800" dirty="0"/>
              <a:t>Irrespective of this, the original study’s evidence has been used by public health decision-makers to justify recommending </a:t>
            </a:r>
            <a:r>
              <a:rPr lang="en-CA" sz="2800" dirty="0" err="1"/>
              <a:t>oseltamivir</a:t>
            </a:r>
            <a:r>
              <a:rPr lang="en-CA" sz="2800" dirty="0"/>
              <a:t> as a treatment option in combating influenza, including pandemic strains of influenza (</a:t>
            </a:r>
            <a:r>
              <a:rPr lang="en-CA" sz="2800" dirty="0" err="1"/>
              <a:t>Godlee</a:t>
            </a:r>
            <a:r>
              <a:rPr lang="en-CA" sz="2800" dirty="0"/>
              <a:t> and Clarke, 2009).  As a result, this has also led to the stockpiling of </a:t>
            </a:r>
            <a:r>
              <a:rPr lang="en-CA" sz="2800" dirty="0" err="1"/>
              <a:t>oseltamivir</a:t>
            </a:r>
            <a:r>
              <a:rPr lang="en-CA" sz="2800" dirty="0"/>
              <a:t> for use during an influenza pandemic.</a:t>
            </a:r>
            <a:endParaRPr lang="en-GB" sz="2800" dirty="0"/>
          </a:p>
          <a:p>
            <a:pPr marL="0" indent="0">
              <a:buNone/>
            </a:pPr>
            <a:r>
              <a:rPr lang="en-CA" sz="2800" dirty="0"/>
              <a:t>The authors of the Cochrane review conclude, “[</a:t>
            </a:r>
            <a:r>
              <a:rPr lang="en-CA" sz="2800" dirty="0" err="1"/>
              <a:t>i</a:t>
            </a:r>
            <a:r>
              <a:rPr lang="en-CA" sz="2800" dirty="0"/>
              <a:t>]t is possible that there is a publication bias, especially as we know of eight trials that are unpublished and inaccessible…Its direction might be in favour of exaggerating the treatment effect” (Jefferson et al. 2009, pg. 6).</a:t>
            </a:r>
            <a:endParaRPr lang="en-CA" dirty="0"/>
          </a:p>
        </p:txBody>
      </p:sp>
    </p:spTree>
    <p:extLst>
      <p:ext uri="{BB962C8B-B14F-4D97-AF65-F5344CB8AC3E}">
        <p14:creationId xmlns:p14="http://schemas.microsoft.com/office/powerpoint/2010/main" val="19798549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Case Study Questions</a:t>
            </a:r>
            <a:endParaRPr lang="en-CA" b="1" dirty="0"/>
          </a:p>
        </p:txBody>
      </p:sp>
      <p:sp>
        <p:nvSpPr>
          <p:cNvPr id="3" name="Content Placeholder 2"/>
          <p:cNvSpPr>
            <a:spLocks noGrp="1"/>
          </p:cNvSpPr>
          <p:nvPr>
            <p:ph idx="1"/>
          </p:nvPr>
        </p:nvSpPr>
        <p:spPr/>
        <p:txBody>
          <a:bodyPr>
            <a:normAutofit/>
          </a:bodyPr>
          <a:lstStyle/>
          <a:p>
            <a:pPr marL="514350" lvl="0" indent="-514350">
              <a:buFont typeface="+mj-lt"/>
              <a:buAutoNum type="arabicPeriod"/>
            </a:pPr>
            <a:r>
              <a:rPr lang="en-CA" sz="2400" dirty="0" smtClean="0"/>
              <a:t>Could this case study indicate a publication bias?  Why or why not?  What kind of publication bias might exist in this case?</a:t>
            </a:r>
          </a:p>
          <a:p>
            <a:pPr marL="514350" lvl="0" indent="-514350">
              <a:buFont typeface="+mj-lt"/>
              <a:buAutoNum type="arabicPeriod"/>
            </a:pPr>
            <a:r>
              <a:rPr lang="en-CA" sz="2400" dirty="0" smtClean="0"/>
              <a:t>What could be done to prevent or mitigate the potential publication bias in this case?</a:t>
            </a:r>
          </a:p>
          <a:p>
            <a:pPr marL="514350" lvl="0" indent="-514350">
              <a:buFont typeface="+mj-lt"/>
              <a:buAutoNum type="arabicPeriod"/>
            </a:pPr>
            <a:r>
              <a:rPr lang="en-CA" sz="2400" dirty="0" smtClean="0"/>
              <a:t>How could this case affect the response to a public health emergency?</a:t>
            </a:r>
          </a:p>
          <a:p>
            <a:endParaRPr lang="en-CA" dirty="0"/>
          </a:p>
        </p:txBody>
      </p:sp>
    </p:spTree>
    <p:extLst>
      <p:ext uri="{BB962C8B-B14F-4D97-AF65-F5344CB8AC3E}">
        <p14:creationId xmlns:p14="http://schemas.microsoft.com/office/powerpoint/2010/main" val="19927343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Discussion questions</a:t>
            </a:r>
            <a:endParaRPr lang="en-CA" b="1" dirty="0"/>
          </a:p>
        </p:txBody>
      </p:sp>
      <p:sp>
        <p:nvSpPr>
          <p:cNvPr id="3" name="Content Placeholder 2"/>
          <p:cNvSpPr>
            <a:spLocks noGrp="1"/>
          </p:cNvSpPr>
          <p:nvPr>
            <p:ph idx="1"/>
          </p:nvPr>
        </p:nvSpPr>
        <p:spPr/>
        <p:txBody>
          <a:bodyPr>
            <a:normAutofit/>
          </a:bodyPr>
          <a:lstStyle/>
          <a:p>
            <a:pPr lvl="0"/>
            <a:r>
              <a:rPr lang="en-CA" dirty="0"/>
              <a:t>What is it that fundamentally drives publication? </a:t>
            </a:r>
            <a:r>
              <a:rPr lang="en-CA" dirty="0" smtClean="0"/>
              <a:t>Is </a:t>
            </a:r>
            <a:r>
              <a:rPr lang="en-CA" dirty="0"/>
              <a:t>this motivation any different </a:t>
            </a:r>
            <a:r>
              <a:rPr lang="en-CA" i="1" dirty="0"/>
              <a:t>during</a:t>
            </a:r>
            <a:r>
              <a:rPr lang="en-CA" dirty="0"/>
              <a:t> a public health emergency</a:t>
            </a:r>
            <a:r>
              <a:rPr lang="en-CA" dirty="0" smtClean="0"/>
              <a:t>?</a:t>
            </a:r>
            <a:endParaRPr lang="en-CA" dirty="0"/>
          </a:p>
          <a:p>
            <a:pPr lvl="0"/>
            <a:r>
              <a:rPr lang="en-CA" dirty="0"/>
              <a:t>If there is questionable evidence of effectiveness for a public health intervention (for example, the use of quarantine in response to an infectious disease like severe acute respiratory syndrome), what does that mean in terms of the justifiability of using that public health intervention?  See </a:t>
            </a:r>
            <a:r>
              <a:rPr lang="en-CA" dirty="0" err="1"/>
              <a:t>Bensimon</a:t>
            </a:r>
            <a:r>
              <a:rPr lang="en-CA" dirty="0"/>
              <a:t> and </a:t>
            </a:r>
            <a:r>
              <a:rPr lang="en-CA" dirty="0" err="1"/>
              <a:t>Upshur</a:t>
            </a:r>
            <a:r>
              <a:rPr lang="en-CA" dirty="0"/>
              <a:t>, 2007 for discussion on this topic</a:t>
            </a:r>
            <a:r>
              <a:rPr lang="en-CA" dirty="0" smtClean="0"/>
              <a:t>.</a:t>
            </a:r>
          </a:p>
          <a:p>
            <a:pPr lvl="0"/>
            <a:endParaRPr lang="en-CA" dirty="0"/>
          </a:p>
          <a:p>
            <a:endParaRPr lang="en-CA" dirty="0"/>
          </a:p>
        </p:txBody>
      </p:sp>
    </p:spTree>
    <p:extLst>
      <p:ext uri="{BB962C8B-B14F-4D97-AF65-F5344CB8AC3E}">
        <p14:creationId xmlns:p14="http://schemas.microsoft.com/office/powerpoint/2010/main" val="20032303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Discussion questions</a:t>
            </a:r>
            <a:endParaRPr lang="en-CA" b="1" dirty="0"/>
          </a:p>
        </p:txBody>
      </p:sp>
      <p:sp>
        <p:nvSpPr>
          <p:cNvPr id="3" name="Content Placeholder 2"/>
          <p:cNvSpPr>
            <a:spLocks noGrp="1"/>
          </p:cNvSpPr>
          <p:nvPr>
            <p:ph idx="1"/>
          </p:nvPr>
        </p:nvSpPr>
        <p:spPr/>
        <p:txBody>
          <a:bodyPr>
            <a:normAutofit fontScale="85000" lnSpcReduction="20000"/>
          </a:bodyPr>
          <a:lstStyle/>
          <a:p>
            <a:pPr lvl="0"/>
            <a:r>
              <a:rPr lang="en-CA" sz="3100" dirty="0"/>
              <a:t>Could a publication bias occur for the publication of papers on the ethics of public health emergency preparedness and response?  Could papers that come to conclusive answers about difficult ethical questions get published more easily or quickly</a:t>
            </a:r>
            <a:r>
              <a:rPr lang="en-CA" sz="3100" dirty="0" smtClean="0"/>
              <a:t>?</a:t>
            </a:r>
            <a:endParaRPr lang="en-CA" sz="3100" dirty="0"/>
          </a:p>
          <a:p>
            <a:pPr lvl="0"/>
            <a:r>
              <a:rPr lang="en-CA" sz="3100" dirty="0"/>
              <a:t>If the trustworthiness of the evidence base upon which decisions are informed has been diminished due to publication bias, how should decisions be made in light of this</a:t>
            </a:r>
            <a:r>
              <a:rPr lang="en-CA" sz="3100" dirty="0" smtClean="0"/>
              <a:t>?</a:t>
            </a:r>
            <a:endParaRPr lang="en-CA" sz="3100" dirty="0"/>
          </a:p>
          <a:p>
            <a:pPr lvl="0"/>
            <a:r>
              <a:rPr lang="en-CA" sz="3100" dirty="0"/>
              <a:t>Should peer-reviewers or journal editors (or some other body) have the ability to review study data themselves?</a:t>
            </a:r>
          </a:p>
          <a:p>
            <a:endParaRPr lang="en-CA" dirty="0"/>
          </a:p>
        </p:txBody>
      </p:sp>
    </p:spTree>
    <p:extLst>
      <p:ext uri="{BB962C8B-B14F-4D97-AF65-F5344CB8AC3E}">
        <p14:creationId xmlns:p14="http://schemas.microsoft.com/office/powerpoint/2010/main" val="26571607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Content Placeholder 2"/>
          <p:cNvSpPr>
            <a:spLocks noGrp="1"/>
          </p:cNvSpPr>
          <p:nvPr>
            <p:ph idx="1"/>
          </p:nvPr>
        </p:nvSpPr>
        <p:spPr/>
        <p:txBody>
          <a:bodyPr/>
          <a:lstStyle/>
          <a:p>
            <a:r>
              <a:rPr lang="en-GB" sz="2100" dirty="0" smtClean="0"/>
              <a:t>What is published (therefore what makes up evidence upon which decisions are informed) may be biased</a:t>
            </a:r>
          </a:p>
          <a:p>
            <a:r>
              <a:rPr lang="en-GB" sz="2100" dirty="0" smtClean="0"/>
              <a:t>Increased appetite for studies to inform planning and response efforts during public health emergencies</a:t>
            </a:r>
          </a:p>
          <a:p>
            <a:r>
              <a:rPr lang="en-GB" sz="2100" dirty="0" smtClean="0"/>
              <a:t>May affect quality, nature and even findings of studies, affecting what is published</a:t>
            </a:r>
          </a:p>
          <a:p>
            <a:r>
              <a:rPr lang="en-GB" sz="2100" dirty="0" smtClean="0"/>
              <a:t>Interests of all stakeholders must be examined to try to mitigate bias</a:t>
            </a:r>
          </a:p>
          <a:p>
            <a:r>
              <a:rPr lang="en-GB" sz="2100" dirty="0" smtClean="0"/>
              <a:t>Data should also be publically available and evaluated</a:t>
            </a:r>
          </a:p>
          <a:p>
            <a:r>
              <a:rPr lang="en-GB" sz="2100" dirty="0" smtClean="0"/>
              <a:t>There is a responsibility to work in solidarity in a public health emergency </a:t>
            </a:r>
          </a:p>
        </p:txBody>
      </p:sp>
    </p:spTree>
    <p:extLst>
      <p:ext uri="{BB962C8B-B14F-4D97-AF65-F5344CB8AC3E}">
        <p14:creationId xmlns:p14="http://schemas.microsoft.com/office/powerpoint/2010/main" val="1229804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Sources</a:t>
            </a:r>
            <a:endParaRPr lang="en-CA" dirty="0"/>
          </a:p>
        </p:txBody>
      </p:sp>
      <p:sp>
        <p:nvSpPr>
          <p:cNvPr id="3" name="Content Placeholder 2"/>
          <p:cNvSpPr>
            <a:spLocks noGrp="1"/>
          </p:cNvSpPr>
          <p:nvPr>
            <p:ph idx="1"/>
          </p:nvPr>
        </p:nvSpPr>
        <p:spPr/>
        <p:txBody>
          <a:bodyPr/>
          <a:lstStyle/>
          <a:p>
            <a:r>
              <a:rPr lang="en-CA" sz="1300" dirty="0" err="1"/>
              <a:t>Bensimon</a:t>
            </a:r>
            <a:r>
              <a:rPr lang="en-CA" sz="1300" dirty="0"/>
              <a:t> CM, </a:t>
            </a:r>
            <a:r>
              <a:rPr lang="en-CA" sz="1300" dirty="0" err="1"/>
              <a:t>Upshur</a:t>
            </a:r>
            <a:r>
              <a:rPr lang="en-CA" sz="1300" dirty="0"/>
              <a:t> REG. Evidence and effectiveness in </a:t>
            </a:r>
            <a:r>
              <a:rPr lang="en-CA" sz="1300" dirty="0" err="1"/>
              <a:t>decisionmaking</a:t>
            </a:r>
            <a:r>
              <a:rPr lang="en-CA" sz="1300" dirty="0"/>
              <a:t> for quarantine. </a:t>
            </a:r>
            <a:r>
              <a:rPr lang="en-CA" sz="1300" i="1" dirty="0"/>
              <a:t>American Journal of Public Health</a:t>
            </a:r>
            <a:r>
              <a:rPr lang="en-CA" sz="1300" dirty="0"/>
              <a:t>, 2007, 97:S44–S48.</a:t>
            </a:r>
          </a:p>
          <a:p>
            <a:r>
              <a:rPr lang="en-CA" sz="1300" dirty="0" smtClean="0"/>
              <a:t>Egger </a:t>
            </a:r>
            <a:r>
              <a:rPr lang="en-CA" sz="1300" dirty="0"/>
              <a:t>M, Smith GD. Misleading meta-analysis. </a:t>
            </a:r>
            <a:r>
              <a:rPr lang="en-CA" sz="1300" i="1" dirty="0"/>
              <a:t>British Medical Journal</a:t>
            </a:r>
            <a:r>
              <a:rPr lang="en-CA" sz="1300" dirty="0"/>
              <a:t>, 1995;310: 752-4.</a:t>
            </a:r>
          </a:p>
          <a:p>
            <a:r>
              <a:rPr lang="en-CA" sz="1300" dirty="0" err="1" smtClean="0"/>
              <a:t>Godlee</a:t>
            </a:r>
            <a:r>
              <a:rPr lang="en-CA" sz="1300" dirty="0" smtClean="0"/>
              <a:t> </a:t>
            </a:r>
            <a:r>
              <a:rPr lang="en-CA" sz="1300" dirty="0"/>
              <a:t>F, Clarke M. Why don’t we have all the evidence on </a:t>
            </a:r>
            <a:r>
              <a:rPr lang="en-CA" sz="1300" dirty="0" err="1"/>
              <a:t>oseltamivir</a:t>
            </a:r>
            <a:r>
              <a:rPr lang="en-CA" sz="1300" dirty="0"/>
              <a:t>? </a:t>
            </a:r>
            <a:r>
              <a:rPr lang="en-CA" sz="1300" i="1" dirty="0"/>
              <a:t>British Medical Journal</a:t>
            </a:r>
            <a:r>
              <a:rPr lang="en-CA" sz="1300" dirty="0"/>
              <a:t>, 2009; 339: b5351.</a:t>
            </a:r>
          </a:p>
          <a:p>
            <a:r>
              <a:rPr lang="en-CA" sz="1300" dirty="0" smtClean="0"/>
              <a:t>Hopewell </a:t>
            </a:r>
            <a:r>
              <a:rPr lang="en-CA" sz="1300" dirty="0"/>
              <a:t>S, Loudon K, Clarke MJ, </a:t>
            </a:r>
            <a:r>
              <a:rPr lang="en-CA" sz="1300" dirty="0" err="1"/>
              <a:t>Oxman</a:t>
            </a:r>
            <a:r>
              <a:rPr lang="en-CA" sz="1300" dirty="0"/>
              <a:t> AD, </a:t>
            </a:r>
            <a:r>
              <a:rPr lang="en-CA" sz="1300" dirty="0" err="1"/>
              <a:t>Dickersin</a:t>
            </a:r>
            <a:r>
              <a:rPr lang="en-CA" sz="1300" dirty="0"/>
              <a:t>. Publication bias in clinical trials due to statistical significance or direction of trial results (review). The Cochrane Library, 2009;1: 1-26.</a:t>
            </a:r>
          </a:p>
          <a:p>
            <a:r>
              <a:rPr lang="en-CA" sz="1300" dirty="0" smtClean="0"/>
              <a:t>Jefferson </a:t>
            </a:r>
            <a:r>
              <a:rPr lang="en-CA" sz="1300" dirty="0"/>
              <a:t>T, Jones M, </a:t>
            </a:r>
            <a:r>
              <a:rPr lang="en-CA" sz="1300" dirty="0" err="1"/>
              <a:t>Doshi</a:t>
            </a:r>
            <a:r>
              <a:rPr lang="en-CA" sz="1300" dirty="0"/>
              <a:t> P, Del Mar C. Neuraminidase inhibitors for preventing and treating influenza in healthy adults: systematic review and </a:t>
            </a:r>
            <a:r>
              <a:rPr lang="en-CA" sz="1300" dirty="0" err="1"/>
              <a:t>metaanalysis</a:t>
            </a:r>
            <a:r>
              <a:rPr lang="en-CA" sz="1300" dirty="0"/>
              <a:t>. </a:t>
            </a:r>
            <a:r>
              <a:rPr lang="en-CA" sz="1300" i="1" dirty="0"/>
              <a:t>British Medical Journal</a:t>
            </a:r>
            <a:r>
              <a:rPr lang="en-CA" sz="1300" dirty="0"/>
              <a:t>, 2009; 339: b5106.</a:t>
            </a:r>
          </a:p>
          <a:p>
            <a:r>
              <a:rPr lang="en-CA" sz="1300" dirty="0" smtClean="0"/>
              <a:t>Kaiser </a:t>
            </a:r>
            <a:r>
              <a:rPr lang="en-CA" sz="1300" dirty="0"/>
              <a:t>L, </a:t>
            </a:r>
            <a:r>
              <a:rPr lang="en-CA" sz="1300" dirty="0" err="1"/>
              <a:t>Wat</a:t>
            </a:r>
            <a:r>
              <a:rPr lang="en-CA" sz="1300" dirty="0"/>
              <a:t> C, Mills T, Mahoney P, Ward P, Hayden F. Impact of </a:t>
            </a:r>
            <a:r>
              <a:rPr lang="en-CA" sz="1300" dirty="0" err="1"/>
              <a:t>oseltamivir</a:t>
            </a:r>
            <a:r>
              <a:rPr lang="en-CA" sz="1300" dirty="0"/>
              <a:t> treatment on influenza-related lower respiratory tract complications and hospitalizations. </a:t>
            </a:r>
            <a:r>
              <a:rPr lang="en-CA" sz="1300" i="1" dirty="0"/>
              <a:t>Archives of Internal Medicine</a:t>
            </a:r>
            <a:r>
              <a:rPr lang="en-CA" sz="1300" dirty="0"/>
              <a:t>, 2003; 163: 1667-1672.</a:t>
            </a:r>
          </a:p>
          <a:p>
            <a:r>
              <a:rPr lang="en-CA" sz="1300" dirty="0" smtClean="0"/>
              <a:t>Mahoney </a:t>
            </a:r>
            <a:r>
              <a:rPr lang="en-CA" sz="1300" dirty="0"/>
              <a:t>MJ. Publication prejudices: an experimental study of confirmatory bias in the peer review system. </a:t>
            </a:r>
            <a:r>
              <a:rPr lang="en-CA" sz="1300" i="1" dirty="0"/>
              <a:t>Cognitive Therapy and Research</a:t>
            </a:r>
            <a:r>
              <a:rPr lang="en-CA" sz="1300" dirty="0"/>
              <a:t>, 1977;1(2): 161-75.</a:t>
            </a:r>
          </a:p>
          <a:p>
            <a:r>
              <a:rPr lang="en-CA" sz="1300" dirty="0" smtClean="0"/>
              <a:t>Rothstein </a:t>
            </a:r>
            <a:r>
              <a:rPr lang="en-CA" sz="1300" dirty="0"/>
              <a:t>HR, Sutton AJ, </a:t>
            </a:r>
            <a:r>
              <a:rPr lang="en-CA" sz="1300" dirty="0" err="1"/>
              <a:t>Borenstein</a:t>
            </a:r>
            <a:r>
              <a:rPr lang="en-CA" sz="1300" dirty="0"/>
              <a:t> M. Publication bias in meta-analysis. In Publication Bias in Meta-Analysis: Prevention, Assessment and Adjustments, </a:t>
            </a:r>
            <a:r>
              <a:rPr lang="en-CA" sz="1300" dirty="0" err="1"/>
              <a:t>eds</a:t>
            </a:r>
            <a:r>
              <a:rPr lang="en-CA" sz="1300" dirty="0"/>
              <a:t> Rothstein HR, Sutton AJ, </a:t>
            </a:r>
            <a:r>
              <a:rPr lang="en-CA" sz="1300" dirty="0" err="1"/>
              <a:t>Borenstein</a:t>
            </a:r>
            <a:r>
              <a:rPr lang="en-CA" sz="1300" dirty="0"/>
              <a:t> M. John Wiley &amp; Sons, Ltd: Chichester, UK. 2006.</a:t>
            </a:r>
          </a:p>
          <a:p>
            <a:r>
              <a:rPr lang="en-CA" sz="1300" dirty="0" err="1" smtClean="0"/>
              <a:t>Sackett</a:t>
            </a:r>
            <a:r>
              <a:rPr lang="en-CA" sz="1300" dirty="0" smtClean="0"/>
              <a:t> </a:t>
            </a:r>
            <a:r>
              <a:rPr lang="en-CA" sz="1300" dirty="0"/>
              <a:t>DL. Bias in Analytic Research. </a:t>
            </a:r>
            <a:r>
              <a:rPr lang="en-CA" sz="1300" i="1" dirty="0"/>
              <a:t>Journal of Chronic Diseases</a:t>
            </a:r>
            <a:r>
              <a:rPr lang="en-CA" sz="1300" dirty="0"/>
              <a:t>, 1979;32: 51-63.</a:t>
            </a:r>
          </a:p>
          <a:p>
            <a:endParaRPr lang="en-CA" sz="1100" dirty="0" smtClean="0"/>
          </a:p>
          <a:p>
            <a:endParaRPr lang="en-CA" sz="1100" dirty="0" smtClean="0"/>
          </a:p>
          <a:p>
            <a:endParaRPr lang="en-CA" sz="1100" dirty="0"/>
          </a:p>
        </p:txBody>
      </p:sp>
    </p:spTree>
    <p:extLst>
      <p:ext uri="{BB962C8B-B14F-4D97-AF65-F5344CB8AC3E}">
        <p14:creationId xmlns:p14="http://schemas.microsoft.com/office/powerpoint/2010/main" val="28584734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Acknowledgements</a:t>
            </a:r>
            <a:endParaRPr lang="en-GB" dirty="0"/>
          </a:p>
        </p:txBody>
      </p:sp>
      <p:sp>
        <p:nvSpPr>
          <p:cNvPr id="3" name="Content Placeholder 2"/>
          <p:cNvSpPr>
            <a:spLocks noGrp="1"/>
          </p:cNvSpPr>
          <p:nvPr>
            <p:ph idx="1"/>
          </p:nvPr>
        </p:nvSpPr>
        <p:spPr>
          <a:xfrm>
            <a:off x="323528" y="1238271"/>
            <a:ext cx="8568952" cy="4613276"/>
          </a:xfrm>
        </p:spPr>
        <p:txBody>
          <a:bodyPr/>
          <a:lstStyle/>
          <a:p>
            <a:pPr marL="0" indent="0">
              <a:buNone/>
            </a:pPr>
            <a:endParaRPr lang="en-GB" sz="3600" dirty="0" smtClean="0"/>
          </a:p>
          <a:p>
            <a:pPr marL="0" indent="0">
              <a:buNone/>
            </a:pPr>
            <a:r>
              <a:rPr lang="en-GB" sz="3600" dirty="0" smtClean="0"/>
              <a:t>Chapter author</a:t>
            </a:r>
          </a:p>
          <a:p>
            <a:pPr marL="0" indent="0">
              <a:buNone/>
            </a:pPr>
            <a:r>
              <a:rPr lang="en-GB" sz="2200" dirty="0"/>
              <a:t>Smith, Maxwell, </a:t>
            </a:r>
            <a:r>
              <a:rPr lang="en-GB" sz="2200" dirty="0" err="1"/>
              <a:t>Dalla</a:t>
            </a:r>
            <a:r>
              <a:rPr lang="en-GB" sz="2200" dirty="0"/>
              <a:t> Lana School of Public Health and Joint Centre for Bioethics, University of Toronto, Toronto, Ontario, Canada</a:t>
            </a:r>
          </a:p>
        </p:txBody>
      </p:sp>
    </p:spTree>
    <p:extLst>
      <p:ext uri="{BB962C8B-B14F-4D97-AF65-F5344CB8AC3E}">
        <p14:creationId xmlns:p14="http://schemas.microsoft.com/office/powerpoint/2010/main" val="6569548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1926"/>
            <a:ext cx="9144000" cy="1238270"/>
          </a:xfrm>
        </p:spPr>
        <p:txBody>
          <a:bodyPr/>
          <a:lstStyle/>
          <a:p>
            <a:r>
              <a:rPr lang="en-US" b="1" dirty="0" smtClean="0"/>
              <a:t>Outline</a:t>
            </a:r>
            <a:endParaRPr lang="en-US" b="1" dirty="0"/>
          </a:p>
        </p:txBody>
      </p:sp>
      <p:sp>
        <p:nvSpPr>
          <p:cNvPr id="3" name="Content Placeholder 2"/>
          <p:cNvSpPr>
            <a:spLocks noGrp="1"/>
          </p:cNvSpPr>
          <p:nvPr>
            <p:ph idx="1"/>
          </p:nvPr>
        </p:nvSpPr>
        <p:spPr>
          <a:xfrm>
            <a:off x="442539" y="1196752"/>
            <a:ext cx="8449941" cy="4613276"/>
          </a:xfrm>
        </p:spPr>
        <p:txBody>
          <a:bodyPr/>
          <a:lstStyle/>
          <a:p>
            <a:pPr marL="514350" indent="-514350">
              <a:lnSpc>
                <a:spcPct val="150000"/>
              </a:lnSpc>
              <a:spcBef>
                <a:spcPts val="0"/>
              </a:spcBef>
              <a:buFont typeface="+mj-lt"/>
              <a:buAutoNum type="arabicPeriod"/>
            </a:pPr>
            <a:r>
              <a:rPr lang="en-US" sz="2800" dirty="0" smtClean="0"/>
              <a:t>Introduction</a:t>
            </a:r>
          </a:p>
          <a:p>
            <a:pPr marL="514350" indent="-514350">
              <a:lnSpc>
                <a:spcPct val="150000"/>
              </a:lnSpc>
              <a:spcBef>
                <a:spcPts val="0"/>
              </a:spcBef>
              <a:buFont typeface="+mj-lt"/>
              <a:buAutoNum type="arabicPeriod"/>
            </a:pPr>
            <a:r>
              <a:rPr lang="en-US" sz="2800" dirty="0" smtClean="0"/>
              <a:t>Reading</a:t>
            </a:r>
          </a:p>
          <a:p>
            <a:pPr marL="514350" indent="-514350">
              <a:lnSpc>
                <a:spcPct val="150000"/>
              </a:lnSpc>
              <a:spcBef>
                <a:spcPts val="0"/>
              </a:spcBef>
              <a:buFont typeface="+mj-lt"/>
              <a:buAutoNum type="arabicPeriod"/>
            </a:pPr>
            <a:r>
              <a:rPr lang="en-US" sz="2800" dirty="0" smtClean="0"/>
              <a:t>Tamiflu video</a:t>
            </a:r>
          </a:p>
          <a:p>
            <a:pPr marL="514350" indent="-514350">
              <a:lnSpc>
                <a:spcPct val="150000"/>
              </a:lnSpc>
              <a:spcBef>
                <a:spcPts val="0"/>
              </a:spcBef>
              <a:buFont typeface="+mj-lt"/>
              <a:buAutoNum type="arabicPeriod"/>
            </a:pPr>
            <a:r>
              <a:rPr lang="en-US" sz="2800" dirty="0" smtClean="0"/>
              <a:t>Case study and discussion</a:t>
            </a:r>
          </a:p>
          <a:p>
            <a:pPr marL="514350" indent="-514350">
              <a:lnSpc>
                <a:spcPct val="150000"/>
              </a:lnSpc>
              <a:spcBef>
                <a:spcPts val="0"/>
              </a:spcBef>
              <a:buFont typeface="+mj-lt"/>
              <a:buAutoNum type="arabicPeriod"/>
            </a:pPr>
            <a:endParaRPr lang="en-US" sz="2800" dirty="0" smtClean="0"/>
          </a:p>
          <a:p>
            <a:pPr marL="514350" indent="-514350">
              <a:lnSpc>
                <a:spcPct val="150000"/>
              </a:lnSpc>
              <a:spcBef>
                <a:spcPts val="0"/>
              </a:spcBef>
              <a:buFont typeface="+mj-lt"/>
              <a:buAutoNum type="arabicPeriod"/>
            </a:pPr>
            <a:endParaRPr lang="en-US" sz="2800" dirty="0"/>
          </a:p>
          <a:p>
            <a:pPr marL="514350" indent="-514350">
              <a:lnSpc>
                <a:spcPct val="150000"/>
              </a:lnSpc>
              <a:spcBef>
                <a:spcPts val="0"/>
              </a:spcBef>
              <a:buFont typeface="+mj-lt"/>
              <a:buAutoNum type="arabicPeriod"/>
            </a:pPr>
            <a:endParaRPr lang="en-US" sz="2800" dirty="0" smtClean="0"/>
          </a:p>
          <a:p>
            <a:pPr marL="514350" indent="-514350">
              <a:lnSpc>
                <a:spcPct val="150000"/>
              </a:lnSpc>
              <a:spcBef>
                <a:spcPts val="0"/>
              </a:spcBef>
              <a:buFont typeface="+mj-lt"/>
              <a:buAutoNum type="arabicPeriod"/>
            </a:pPr>
            <a:endParaRPr lang="en-US" sz="2800" dirty="0"/>
          </a:p>
          <a:p>
            <a:pPr marL="514350" indent="-514350">
              <a:lnSpc>
                <a:spcPct val="150000"/>
              </a:lnSpc>
              <a:spcBef>
                <a:spcPts val="0"/>
              </a:spcBef>
              <a:buFont typeface="+mj-lt"/>
              <a:buAutoNum type="arabicPeriod"/>
            </a:pPr>
            <a:endParaRPr lang="en-US" sz="2800" dirty="0" smtClean="0"/>
          </a:p>
          <a:p>
            <a:pPr marL="514350" indent="-514350">
              <a:lnSpc>
                <a:spcPct val="150000"/>
              </a:lnSpc>
              <a:spcBef>
                <a:spcPts val="0"/>
              </a:spcBef>
              <a:buFont typeface="+mj-lt"/>
              <a:buAutoNum type="arabicPeriod"/>
            </a:pPr>
            <a:endParaRPr lang="en-US" sz="2800" dirty="0"/>
          </a:p>
        </p:txBody>
      </p:sp>
      <p:graphicFrame>
        <p:nvGraphicFramePr>
          <p:cNvPr id="10" name="Table 9"/>
          <p:cNvGraphicFramePr>
            <a:graphicFrameLocks noGrp="1"/>
          </p:cNvGraphicFramePr>
          <p:nvPr>
            <p:extLst>
              <p:ext uri="{D42A27DB-BD31-4B8C-83A1-F6EECF244321}">
                <p14:modId xmlns:p14="http://schemas.microsoft.com/office/powerpoint/2010/main" val="622202716"/>
              </p:ext>
            </p:extLst>
          </p:nvPr>
        </p:nvGraphicFramePr>
        <p:xfrm>
          <a:off x="1475656" y="4149080"/>
          <a:ext cx="6048672" cy="1296144"/>
        </p:xfrm>
        <a:graphic>
          <a:graphicData uri="http://schemas.openxmlformats.org/drawingml/2006/table">
            <a:tbl>
              <a:tblPr firstRow="1" firstCol="1" bandRow="1" bandCol="1">
                <a:solidFill>
                  <a:srgbClr val="89B9FF"/>
                </a:solidFill>
                <a:tableStyleId>{616DA210-FB5B-4158-B5E0-FEB733F419BA}</a:tableStyleId>
              </a:tblPr>
              <a:tblGrid>
                <a:gridCol w="1152128"/>
                <a:gridCol w="859810"/>
                <a:gridCol w="868382"/>
                <a:gridCol w="936104"/>
                <a:gridCol w="1008112"/>
                <a:gridCol w="1224136"/>
              </a:tblGrid>
              <a:tr h="644531">
                <a:tc>
                  <a:txBody>
                    <a:bodyPr/>
                    <a:lstStyle/>
                    <a:p>
                      <a:pPr>
                        <a:lnSpc>
                          <a:spcPct val="115000"/>
                        </a:lnSpc>
                        <a:spcAft>
                          <a:spcPts val="0"/>
                        </a:spcAft>
                      </a:pPr>
                      <a:r>
                        <a:rPr lang="en-US" sz="1100" dirty="0">
                          <a:effectLst/>
                          <a:latin typeface="+mj-lt"/>
                        </a:rPr>
                        <a:t>Suggested time</a:t>
                      </a:r>
                      <a:endParaRPr lang="en-GB" sz="1100" dirty="0">
                        <a:effectLst/>
                        <a:latin typeface="+mj-lt"/>
                        <a:ea typeface="Calibri"/>
                        <a:cs typeface="Times New Roman"/>
                      </a:endParaRPr>
                    </a:p>
                  </a:txBody>
                  <a:tcPr marL="68580" marR="68580" marT="0" marB="0"/>
                </a:tc>
                <a:tc>
                  <a:txBody>
                    <a:bodyPr/>
                    <a:lstStyle/>
                    <a:p>
                      <a:pPr>
                        <a:lnSpc>
                          <a:spcPct val="115000"/>
                        </a:lnSpc>
                        <a:spcAft>
                          <a:spcPts val="0"/>
                        </a:spcAft>
                      </a:pPr>
                      <a:r>
                        <a:rPr lang="en-GB" sz="1100" dirty="0" smtClean="0">
                          <a:effectLst/>
                          <a:latin typeface="+mj-lt"/>
                          <a:ea typeface="Calibri"/>
                          <a:cs typeface="Times New Roman"/>
                        </a:rPr>
                        <a:t>0-20</a:t>
                      </a:r>
                    </a:p>
                    <a:p>
                      <a:pPr>
                        <a:lnSpc>
                          <a:spcPct val="115000"/>
                        </a:lnSpc>
                        <a:spcAft>
                          <a:spcPts val="0"/>
                        </a:spcAft>
                      </a:pPr>
                      <a:r>
                        <a:rPr lang="en-GB" sz="1100" i="1" dirty="0" smtClean="0">
                          <a:effectLst/>
                          <a:latin typeface="+mj-lt"/>
                          <a:ea typeface="Calibri"/>
                          <a:cs typeface="Times New Roman"/>
                        </a:rPr>
                        <a:t>(20 min)</a:t>
                      </a:r>
                      <a:endParaRPr lang="en-GB" sz="1100" i="1" dirty="0">
                        <a:effectLst/>
                        <a:latin typeface="+mj-lt"/>
                        <a:ea typeface="Calibri"/>
                        <a:cs typeface="Times New Roman"/>
                      </a:endParaRPr>
                    </a:p>
                  </a:txBody>
                  <a:tcPr marL="68580" marR="68580" marT="0" marB="0"/>
                </a:tc>
                <a:tc>
                  <a:txBody>
                    <a:bodyPr/>
                    <a:lstStyle/>
                    <a:p>
                      <a:pPr>
                        <a:lnSpc>
                          <a:spcPct val="115000"/>
                        </a:lnSpc>
                        <a:spcAft>
                          <a:spcPts val="0"/>
                        </a:spcAft>
                      </a:pPr>
                      <a:r>
                        <a:rPr lang="en-GB" sz="1100" dirty="0" smtClean="0">
                          <a:effectLst/>
                          <a:latin typeface="+mj-lt"/>
                          <a:ea typeface="Calibri"/>
                          <a:cs typeface="Times New Roman"/>
                        </a:rPr>
                        <a:t>21-40</a:t>
                      </a:r>
                      <a:br>
                        <a:rPr lang="en-GB" sz="1100" dirty="0" smtClean="0">
                          <a:effectLst/>
                          <a:latin typeface="+mj-lt"/>
                          <a:ea typeface="Calibri"/>
                          <a:cs typeface="Times New Roman"/>
                        </a:rPr>
                      </a:br>
                      <a:r>
                        <a:rPr lang="en-GB" sz="1100" i="1" dirty="0" smtClean="0">
                          <a:effectLst/>
                          <a:latin typeface="+mj-lt"/>
                          <a:ea typeface="Calibri"/>
                          <a:cs typeface="Times New Roman"/>
                        </a:rPr>
                        <a:t>(20 min)</a:t>
                      </a:r>
                      <a:endParaRPr lang="en-GB" sz="1100" i="1" dirty="0">
                        <a:effectLst/>
                        <a:latin typeface="+mj-lt"/>
                        <a:ea typeface="Calibri"/>
                        <a:cs typeface="Times New Roman"/>
                      </a:endParaRPr>
                    </a:p>
                  </a:txBody>
                  <a:tcPr marL="68580" marR="68580" marT="0" marB="0"/>
                </a:tc>
                <a:tc>
                  <a:txBody>
                    <a:bodyPr/>
                    <a:lstStyle/>
                    <a:p>
                      <a:pPr>
                        <a:lnSpc>
                          <a:spcPct val="115000"/>
                        </a:lnSpc>
                        <a:spcAft>
                          <a:spcPts val="0"/>
                        </a:spcAft>
                      </a:pPr>
                      <a:r>
                        <a:rPr lang="en-GB" sz="1100" dirty="0" smtClean="0">
                          <a:effectLst/>
                          <a:latin typeface="+mj-lt"/>
                          <a:ea typeface="Calibri"/>
                          <a:cs typeface="Times New Roman"/>
                        </a:rPr>
                        <a:t>41-55</a:t>
                      </a:r>
                    </a:p>
                    <a:p>
                      <a:pPr>
                        <a:lnSpc>
                          <a:spcPct val="115000"/>
                        </a:lnSpc>
                        <a:spcAft>
                          <a:spcPts val="0"/>
                        </a:spcAft>
                      </a:pPr>
                      <a:r>
                        <a:rPr lang="en-GB" sz="1100" i="1" dirty="0" smtClean="0">
                          <a:effectLst/>
                          <a:latin typeface="+mj-lt"/>
                          <a:ea typeface="Calibri"/>
                          <a:cs typeface="Times New Roman"/>
                        </a:rPr>
                        <a:t>(15 min)</a:t>
                      </a:r>
                      <a:endParaRPr lang="en-GB" sz="1100" i="1" dirty="0">
                        <a:effectLst/>
                        <a:latin typeface="+mj-lt"/>
                        <a:ea typeface="Calibri"/>
                        <a:cs typeface="Times New Roman"/>
                      </a:endParaRPr>
                    </a:p>
                  </a:txBody>
                  <a:tcPr marL="68580" marR="68580" marT="0" marB="0"/>
                </a:tc>
                <a:tc>
                  <a:txBody>
                    <a:bodyPr/>
                    <a:lstStyle/>
                    <a:p>
                      <a:r>
                        <a:rPr lang="fr-BE" sz="1100" dirty="0" smtClean="0">
                          <a:latin typeface="+mj-lt"/>
                        </a:rPr>
                        <a:t>56-85</a:t>
                      </a:r>
                    </a:p>
                    <a:p>
                      <a:r>
                        <a:rPr lang="fr-BE" sz="1100" dirty="0" smtClean="0">
                          <a:latin typeface="+mj-lt"/>
                        </a:rPr>
                        <a:t>(30 min)</a:t>
                      </a:r>
                      <a:endParaRPr lang="fr-BE" sz="1100" dirty="0">
                        <a:latin typeface="+mj-lt"/>
                      </a:endParaRPr>
                    </a:p>
                  </a:txBody>
                  <a:tcPr marL="68580" marR="68580" marT="0" marB="0"/>
                </a:tc>
                <a:tc>
                  <a:txBody>
                    <a:bodyPr/>
                    <a:lstStyle/>
                    <a:p>
                      <a:pPr>
                        <a:lnSpc>
                          <a:spcPct val="115000"/>
                        </a:lnSpc>
                        <a:spcAft>
                          <a:spcPts val="0"/>
                        </a:spcAft>
                      </a:pPr>
                      <a:r>
                        <a:rPr lang="en-GB" sz="1100" dirty="0" smtClean="0">
                          <a:effectLst/>
                          <a:latin typeface="+mj-lt"/>
                          <a:ea typeface="Calibri"/>
                          <a:cs typeface="Times New Roman"/>
                        </a:rPr>
                        <a:t>86-90</a:t>
                      </a:r>
                    </a:p>
                    <a:p>
                      <a:pPr>
                        <a:lnSpc>
                          <a:spcPct val="115000"/>
                        </a:lnSpc>
                        <a:spcAft>
                          <a:spcPts val="0"/>
                        </a:spcAft>
                      </a:pPr>
                      <a:r>
                        <a:rPr lang="en-GB" sz="1100" i="1" dirty="0" smtClean="0">
                          <a:effectLst/>
                          <a:latin typeface="+mj-lt"/>
                          <a:ea typeface="Calibri"/>
                          <a:cs typeface="Times New Roman"/>
                        </a:rPr>
                        <a:t>(5 min)</a:t>
                      </a:r>
                      <a:endParaRPr lang="en-GB" sz="1100" i="1" dirty="0">
                        <a:effectLst/>
                        <a:latin typeface="+mj-lt"/>
                        <a:ea typeface="Calibri"/>
                        <a:cs typeface="Times New Roman"/>
                      </a:endParaRPr>
                    </a:p>
                  </a:txBody>
                  <a:tcPr marL="68580" marR="68580" marT="0" marB="0"/>
                </a:tc>
              </a:tr>
              <a:tr h="651613">
                <a:tc>
                  <a:txBody>
                    <a:bodyPr/>
                    <a:lstStyle/>
                    <a:p>
                      <a:pPr>
                        <a:lnSpc>
                          <a:spcPct val="115000"/>
                        </a:lnSpc>
                        <a:spcAft>
                          <a:spcPts val="0"/>
                        </a:spcAft>
                      </a:pPr>
                      <a:r>
                        <a:rPr lang="en-US" sz="1000" dirty="0">
                          <a:effectLst/>
                        </a:rPr>
                        <a:t>Activity</a:t>
                      </a:r>
                      <a:endParaRPr lang="en-GB" sz="1100" dirty="0">
                        <a:effectLst/>
                        <a:latin typeface="Calibri"/>
                        <a:ea typeface="Calibri"/>
                        <a:cs typeface="Times New Roman"/>
                      </a:endParaRPr>
                    </a:p>
                  </a:txBody>
                  <a:tcPr marL="68580" marR="68580" marT="0" marB="0"/>
                </a:tc>
                <a:tc>
                  <a:txBody>
                    <a:bodyPr/>
                    <a:lstStyle/>
                    <a:p>
                      <a:pPr algn="l">
                        <a:lnSpc>
                          <a:spcPct val="115000"/>
                        </a:lnSpc>
                        <a:spcAft>
                          <a:spcPts val="0"/>
                        </a:spcAft>
                      </a:pPr>
                      <a:r>
                        <a:rPr lang="en-GB" sz="1100" i="0" dirty="0" smtClean="0">
                          <a:effectLst/>
                          <a:latin typeface="Calibri"/>
                          <a:ea typeface="Calibri"/>
                          <a:cs typeface="Times New Roman"/>
                        </a:rPr>
                        <a:t>Introduction</a:t>
                      </a:r>
                      <a:endParaRPr lang="en-GB" sz="1100" i="0" dirty="0">
                        <a:effectLst/>
                        <a:latin typeface="Calibri"/>
                        <a:ea typeface="Calibri"/>
                        <a:cs typeface="Times New Roman"/>
                      </a:endParaRPr>
                    </a:p>
                  </a:txBody>
                  <a:tcPr marL="68580" marR="68580" marT="0" marB="0"/>
                </a:tc>
                <a:tc>
                  <a:txBody>
                    <a:bodyPr/>
                    <a:lstStyle/>
                    <a:p>
                      <a:pPr algn="l">
                        <a:lnSpc>
                          <a:spcPct val="115000"/>
                        </a:lnSpc>
                        <a:spcAft>
                          <a:spcPts val="0"/>
                        </a:spcAft>
                      </a:pPr>
                      <a:r>
                        <a:rPr lang="en-GB" sz="1100" dirty="0" smtClean="0">
                          <a:effectLst/>
                          <a:latin typeface="Calibri"/>
                          <a:ea typeface="Calibri"/>
                          <a:cs typeface="Times New Roman"/>
                        </a:rPr>
                        <a:t>Reading</a:t>
                      </a:r>
                      <a:endParaRPr lang="en-GB" sz="1100" dirty="0">
                        <a:effectLst/>
                        <a:latin typeface="Calibri"/>
                        <a:ea typeface="Calibri"/>
                        <a:cs typeface="Times New Roman"/>
                      </a:endParaRPr>
                    </a:p>
                  </a:txBody>
                  <a:tcPr marL="68580" marR="68580" marT="0" marB="0"/>
                </a:tc>
                <a:tc>
                  <a:txBody>
                    <a:bodyPr/>
                    <a:lstStyle/>
                    <a:p>
                      <a:pPr algn="l">
                        <a:lnSpc>
                          <a:spcPct val="115000"/>
                        </a:lnSpc>
                        <a:spcAft>
                          <a:spcPts val="0"/>
                        </a:spcAft>
                      </a:pPr>
                      <a:r>
                        <a:rPr lang="en-GB" sz="1100" baseline="0" dirty="0" smtClean="0">
                          <a:effectLst/>
                          <a:latin typeface="Calibri"/>
                          <a:ea typeface="Calibri"/>
                          <a:cs typeface="Times New Roman"/>
                        </a:rPr>
                        <a:t>Video </a:t>
                      </a:r>
                      <a:r>
                        <a:rPr lang="en-GB" sz="1100" baseline="0" smtClean="0">
                          <a:effectLst/>
                          <a:latin typeface="Calibri"/>
                          <a:ea typeface="Calibri"/>
                          <a:cs typeface="Times New Roman"/>
                        </a:rPr>
                        <a:t>and group discussion</a:t>
                      </a:r>
                      <a:endParaRPr lang="en-GB" sz="1100" dirty="0">
                        <a:effectLst/>
                        <a:latin typeface="Calibri"/>
                        <a:ea typeface="Calibri"/>
                        <a:cs typeface="Times New Roman"/>
                      </a:endParaRPr>
                    </a:p>
                  </a:txBody>
                  <a:tcPr marL="68580" marR="68580" marT="0" marB="0"/>
                </a:tc>
                <a:tc>
                  <a:txBody>
                    <a:bodyPr/>
                    <a:lstStyle/>
                    <a:p>
                      <a:pPr algn="l">
                        <a:lnSpc>
                          <a:spcPct val="115000"/>
                        </a:lnSpc>
                        <a:spcAft>
                          <a:spcPts val="0"/>
                        </a:spcAft>
                      </a:pPr>
                      <a:r>
                        <a:rPr lang="en-GB" sz="1100" dirty="0" smtClean="0">
                          <a:effectLst/>
                          <a:latin typeface="Calibri"/>
                          <a:ea typeface="Calibri"/>
                          <a:cs typeface="Times New Roman"/>
                        </a:rPr>
                        <a:t>Case study</a:t>
                      </a:r>
                      <a:r>
                        <a:rPr lang="en-GB" sz="1100" baseline="0" dirty="0" smtClean="0">
                          <a:effectLst/>
                          <a:latin typeface="Calibri"/>
                          <a:ea typeface="Calibri"/>
                          <a:cs typeface="Times New Roman"/>
                        </a:rPr>
                        <a:t> and discussion</a:t>
                      </a:r>
                      <a:endParaRPr lang="en-GB" sz="1100" dirty="0">
                        <a:effectLst/>
                        <a:latin typeface="Calibri"/>
                        <a:ea typeface="Calibri"/>
                        <a:cs typeface="Times New Roman"/>
                      </a:endParaRPr>
                    </a:p>
                  </a:txBody>
                  <a:tcPr marL="68580" marR="68580" marT="0" marB="0"/>
                </a:tc>
                <a:tc>
                  <a:txBody>
                    <a:bodyPr/>
                    <a:lstStyle/>
                    <a:p>
                      <a:pPr marL="0" marR="0" indent="0" algn="l" defTabSz="801472" rtl="0" eaLnBrk="1" fontAlgn="auto" latinLnBrk="0" hangingPunct="1">
                        <a:lnSpc>
                          <a:spcPct val="115000"/>
                        </a:lnSpc>
                        <a:spcBef>
                          <a:spcPts val="0"/>
                        </a:spcBef>
                        <a:spcAft>
                          <a:spcPts val="0"/>
                        </a:spcAft>
                        <a:buClrTx/>
                        <a:buSzTx/>
                        <a:buFontTx/>
                        <a:buNone/>
                        <a:tabLst/>
                        <a:defRPr/>
                      </a:pPr>
                      <a:r>
                        <a:rPr lang="en-GB" sz="1100" dirty="0" smtClean="0">
                          <a:effectLst/>
                          <a:latin typeface="Calibri"/>
                          <a:ea typeface="Calibri"/>
                          <a:cs typeface="Times New Roman"/>
                        </a:rPr>
                        <a:t>Summary and conclusion</a:t>
                      </a:r>
                    </a:p>
                    <a:p>
                      <a:pPr algn="l">
                        <a:lnSpc>
                          <a:spcPct val="115000"/>
                        </a:lnSpc>
                        <a:spcAft>
                          <a:spcPts val="0"/>
                        </a:spcAft>
                      </a:pPr>
                      <a:endParaRPr lang="en-GB"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1487622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Background</a:t>
            </a:r>
            <a:endParaRPr lang="en-CA" b="1" dirty="0"/>
          </a:p>
        </p:txBody>
      </p:sp>
      <p:sp>
        <p:nvSpPr>
          <p:cNvPr id="3" name="Content Placeholder 2"/>
          <p:cNvSpPr>
            <a:spLocks noGrp="1"/>
          </p:cNvSpPr>
          <p:nvPr>
            <p:ph idx="1"/>
          </p:nvPr>
        </p:nvSpPr>
        <p:spPr/>
        <p:txBody>
          <a:bodyPr/>
          <a:lstStyle/>
          <a:p>
            <a:r>
              <a:rPr lang="en-CA" dirty="0"/>
              <a:t>Decisions about how to prepare for and respond to public health emergencies are likely to be informed by evidence generated from </a:t>
            </a:r>
            <a:r>
              <a:rPr lang="en-CA" dirty="0" smtClean="0"/>
              <a:t>research.</a:t>
            </a:r>
          </a:p>
          <a:p>
            <a:r>
              <a:rPr lang="en-CA" dirty="0"/>
              <a:t>W</a:t>
            </a:r>
            <a:r>
              <a:rPr lang="en-CA" dirty="0" smtClean="0"/>
              <a:t>hat </a:t>
            </a:r>
            <a:r>
              <a:rPr lang="en-CA" dirty="0"/>
              <a:t>is published and therefore what makes up the evidence base upon which decisions are informed has the potential to be </a:t>
            </a:r>
            <a:r>
              <a:rPr lang="en-CA" dirty="0" smtClean="0"/>
              <a:t>biased.</a:t>
            </a:r>
            <a:endParaRPr lang="en-CA" dirty="0"/>
          </a:p>
          <a:p>
            <a:endParaRPr lang="en-CA" dirty="0"/>
          </a:p>
        </p:txBody>
      </p:sp>
    </p:spTree>
    <p:extLst>
      <p:ext uri="{BB962C8B-B14F-4D97-AF65-F5344CB8AC3E}">
        <p14:creationId xmlns:p14="http://schemas.microsoft.com/office/powerpoint/2010/main" val="35318517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Background</a:t>
            </a:r>
            <a:endParaRPr lang="en-CA" b="1" dirty="0"/>
          </a:p>
        </p:txBody>
      </p:sp>
      <p:sp>
        <p:nvSpPr>
          <p:cNvPr id="3" name="Content Placeholder 2"/>
          <p:cNvSpPr>
            <a:spLocks noGrp="1"/>
          </p:cNvSpPr>
          <p:nvPr>
            <p:ph idx="1"/>
          </p:nvPr>
        </p:nvSpPr>
        <p:spPr/>
        <p:txBody>
          <a:bodyPr>
            <a:normAutofit/>
          </a:bodyPr>
          <a:lstStyle/>
          <a:p>
            <a:r>
              <a:rPr lang="en-CA" dirty="0"/>
              <a:t>Bias means “[a]</a:t>
            </a:r>
            <a:r>
              <a:rPr lang="en-CA" dirty="0" err="1"/>
              <a:t>ny</a:t>
            </a:r>
            <a:r>
              <a:rPr lang="en-CA" dirty="0"/>
              <a:t> process at any stage of inference which tends to produce results or conclusions that differ systematically from the truth” (</a:t>
            </a:r>
            <a:r>
              <a:rPr lang="en-CA" dirty="0" err="1"/>
              <a:t>Sackett</a:t>
            </a:r>
            <a:r>
              <a:rPr lang="en-CA" dirty="0"/>
              <a:t>, 1979, pg. 60). </a:t>
            </a:r>
            <a:endParaRPr lang="en-CA" dirty="0" smtClean="0"/>
          </a:p>
          <a:p>
            <a:r>
              <a:rPr lang="en-CA" i="1" dirty="0"/>
              <a:t>Publication bias</a:t>
            </a:r>
            <a:r>
              <a:rPr lang="en-CA" dirty="0"/>
              <a:t> refers to what occurs when what is published is systematically unrepresentative of what is available to be published (Rothstein et al., 2005).</a:t>
            </a:r>
          </a:p>
        </p:txBody>
      </p:sp>
    </p:spTree>
    <p:extLst>
      <p:ext uri="{BB962C8B-B14F-4D97-AF65-F5344CB8AC3E}">
        <p14:creationId xmlns:p14="http://schemas.microsoft.com/office/powerpoint/2010/main" val="15329186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Background</a:t>
            </a:r>
            <a:endParaRPr lang="en-CA" b="1" dirty="0"/>
          </a:p>
        </p:txBody>
      </p:sp>
      <p:sp>
        <p:nvSpPr>
          <p:cNvPr id="3" name="Content Placeholder 2"/>
          <p:cNvSpPr>
            <a:spLocks noGrp="1"/>
          </p:cNvSpPr>
          <p:nvPr>
            <p:ph idx="1"/>
          </p:nvPr>
        </p:nvSpPr>
        <p:spPr/>
        <p:txBody>
          <a:bodyPr>
            <a:normAutofit/>
          </a:bodyPr>
          <a:lstStyle/>
          <a:p>
            <a:r>
              <a:rPr lang="en-CA" dirty="0"/>
              <a:t>The effect of publication bias could be that published studies do not accurately represent all data (in the case of publishing results from a single study) or all studies (in the case of publishing a systematic review or meta-analysis</a:t>
            </a:r>
            <a:r>
              <a:rPr lang="en-CA" dirty="0" smtClean="0"/>
              <a:t>).</a:t>
            </a:r>
          </a:p>
          <a:p>
            <a:r>
              <a:rPr lang="en-CA" dirty="0"/>
              <a:t>Ultimately, the consequence of publication bias is the distortion of the evidence base (</a:t>
            </a:r>
            <a:r>
              <a:rPr lang="en-CA" dirty="0" err="1"/>
              <a:t>Eggar</a:t>
            </a:r>
            <a:r>
              <a:rPr lang="en-CA" dirty="0"/>
              <a:t> et al., 1995). </a:t>
            </a:r>
            <a:endParaRPr lang="en-CA" dirty="0" smtClean="0"/>
          </a:p>
          <a:p>
            <a:pPr lvl="1"/>
            <a:r>
              <a:rPr lang="en-CA" dirty="0" smtClean="0"/>
              <a:t>If </a:t>
            </a:r>
            <a:r>
              <a:rPr lang="en-CA" dirty="0"/>
              <a:t>decisions are to be informed based on this evidence, those decisions </a:t>
            </a:r>
            <a:r>
              <a:rPr lang="en-CA" dirty="0" smtClean="0"/>
              <a:t>may ultimately </a:t>
            </a:r>
            <a:r>
              <a:rPr lang="en-CA" dirty="0"/>
              <a:t>be based on incomplete, suppressed, or inaccurate information.</a:t>
            </a:r>
          </a:p>
        </p:txBody>
      </p:sp>
    </p:spTree>
    <p:extLst>
      <p:ext uri="{BB962C8B-B14F-4D97-AF65-F5344CB8AC3E}">
        <p14:creationId xmlns:p14="http://schemas.microsoft.com/office/powerpoint/2010/main" val="17021052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Forms of Publication Bias</a:t>
            </a:r>
            <a:endParaRPr lang="en-CA" b="1" dirty="0"/>
          </a:p>
        </p:txBody>
      </p:sp>
      <p:sp>
        <p:nvSpPr>
          <p:cNvPr id="3" name="Content Placeholder 2"/>
          <p:cNvSpPr>
            <a:spLocks noGrp="1"/>
          </p:cNvSpPr>
          <p:nvPr>
            <p:ph idx="1"/>
          </p:nvPr>
        </p:nvSpPr>
        <p:spPr/>
        <p:txBody>
          <a:bodyPr>
            <a:normAutofit/>
          </a:bodyPr>
          <a:lstStyle/>
          <a:p>
            <a:r>
              <a:rPr lang="en-CA" dirty="0" smtClean="0"/>
              <a:t>Positive results bias</a:t>
            </a:r>
          </a:p>
          <a:p>
            <a:pPr lvl="1"/>
            <a:r>
              <a:rPr lang="en-CA" dirty="0"/>
              <a:t>Positive results bias occurs when statistically significant positive results from a study are more likely to be published than results that support the null hypothesis or results that are </a:t>
            </a:r>
            <a:r>
              <a:rPr lang="en-CA" dirty="0" smtClean="0"/>
              <a:t>inconclusive </a:t>
            </a:r>
            <a:r>
              <a:rPr lang="en-CA" dirty="0"/>
              <a:t>(i.e. ‘negative’ results) (Hopewell et al., 2009). </a:t>
            </a:r>
            <a:endParaRPr lang="en-CA" dirty="0" smtClean="0"/>
          </a:p>
          <a:p>
            <a:r>
              <a:rPr lang="en-CA" dirty="0" smtClean="0"/>
              <a:t>Hot stuff bias / lack of interest bias</a:t>
            </a:r>
          </a:p>
          <a:p>
            <a:pPr lvl="1"/>
            <a:r>
              <a:rPr lang="en-CA" dirty="0"/>
              <a:t>This bias occurs when a topic is </a:t>
            </a:r>
            <a:r>
              <a:rPr lang="en-CA" dirty="0" smtClean="0"/>
              <a:t>popular (or not) </a:t>
            </a:r>
            <a:r>
              <a:rPr lang="en-CA" dirty="0"/>
              <a:t>within the scientific community or in the broader public domain, leading to an </a:t>
            </a:r>
            <a:r>
              <a:rPr lang="en-CA" dirty="0" smtClean="0"/>
              <a:t>increased (or decreased) </a:t>
            </a:r>
            <a:r>
              <a:rPr lang="en-CA" dirty="0"/>
              <a:t>interest for publication on that topic</a:t>
            </a:r>
          </a:p>
        </p:txBody>
      </p:sp>
    </p:spTree>
    <p:extLst>
      <p:ext uri="{BB962C8B-B14F-4D97-AF65-F5344CB8AC3E}">
        <p14:creationId xmlns:p14="http://schemas.microsoft.com/office/powerpoint/2010/main" val="18009532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Forms of Publication Bias</a:t>
            </a:r>
            <a:endParaRPr lang="en-CA" dirty="0"/>
          </a:p>
        </p:txBody>
      </p:sp>
      <p:sp>
        <p:nvSpPr>
          <p:cNvPr id="3" name="Content Placeholder 2"/>
          <p:cNvSpPr>
            <a:spLocks noGrp="1"/>
          </p:cNvSpPr>
          <p:nvPr>
            <p:ph idx="1"/>
          </p:nvPr>
        </p:nvSpPr>
        <p:spPr/>
        <p:txBody>
          <a:bodyPr/>
          <a:lstStyle/>
          <a:p>
            <a:r>
              <a:rPr lang="en-CA" dirty="0" smtClean="0"/>
              <a:t>Confirmation bias</a:t>
            </a:r>
          </a:p>
          <a:p>
            <a:pPr lvl="1"/>
            <a:r>
              <a:rPr lang="en-CA" dirty="0"/>
              <a:t>C</a:t>
            </a:r>
            <a:r>
              <a:rPr lang="en-CA" dirty="0" smtClean="0"/>
              <a:t>an </a:t>
            </a:r>
            <a:r>
              <a:rPr lang="en-CA" dirty="0"/>
              <a:t>exist when the results of research tend to match or support the interests, expectations, or hypothesis of the researcher or study sponsor (Mahoney, 1977). </a:t>
            </a:r>
          </a:p>
        </p:txBody>
      </p:sp>
    </p:spTree>
    <p:extLst>
      <p:ext uri="{BB962C8B-B14F-4D97-AF65-F5344CB8AC3E}">
        <p14:creationId xmlns:p14="http://schemas.microsoft.com/office/powerpoint/2010/main" val="2023158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Case Study</a:t>
            </a:r>
            <a:endParaRPr lang="en-CA" b="1" dirty="0"/>
          </a:p>
        </p:txBody>
      </p:sp>
      <p:sp>
        <p:nvSpPr>
          <p:cNvPr id="3" name="Content Placeholder 2"/>
          <p:cNvSpPr>
            <a:spLocks noGrp="1"/>
          </p:cNvSpPr>
          <p:nvPr>
            <p:ph idx="1"/>
          </p:nvPr>
        </p:nvSpPr>
        <p:spPr/>
        <p:txBody>
          <a:bodyPr/>
          <a:lstStyle/>
          <a:p>
            <a:r>
              <a:rPr lang="en-CA" dirty="0" smtClean="0"/>
              <a:t>Watch “New doubts over Tamiflu”: </a:t>
            </a:r>
            <a:r>
              <a:rPr lang="en-CA" u="sng" dirty="0">
                <a:hlinkClick r:id="rId2"/>
              </a:rPr>
              <a:t>http://www.channel4.com/news/articles/science_technology/new+doubts+over+tamiflu/3454737.html</a:t>
            </a:r>
            <a:endParaRPr lang="en-CA" dirty="0"/>
          </a:p>
        </p:txBody>
      </p:sp>
    </p:spTree>
    <p:extLst>
      <p:ext uri="{BB962C8B-B14F-4D97-AF65-F5344CB8AC3E}">
        <p14:creationId xmlns:p14="http://schemas.microsoft.com/office/powerpoint/2010/main" val="14710058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Case Study</a:t>
            </a:r>
            <a:endParaRPr lang="en-CA" b="1" dirty="0"/>
          </a:p>
        </p:txBody>
      </p:sp>
      <p:sp>
        <p:nvSpPr>
          <p:cNvPr id="3" name="Content Placeholder 2"/>
          <p:cNvSpPr>
            <a:spLocks noGrp="1"/>
          </p:cNvSpPr>
          <p:nvPr>
            <p:ph idx="1"/>
          </p:nvPr>
        </p:nvSpPr>
        <p:spPr/>
        <p:txBody>
          <a:bodyPr>
            <a:normAutofit/>
          </a:bodyPr>
          <a:lstStyle/>
          <a:p>
            <a:pPr marL="0" indent="0">
              <a:buNone/>
            </a:pPr>
            <a:r>
              <a:rPr lang="en-CA" dirty="0"/>
              <a:t>In 2003, a paper was published reporting the results of a study sponsored by F. Hoffmann-La Roche Ltd. about the impact of </a:t>
            </a:r>
            <a:r>
              <a:rPr lang="en-CA" dirty="0" err="1"/>
              <a:t>oseltamivir</a:t>
            </a:r>
            <a:r>
              <a:rPr lang="en-CA" dirty="0"/>
              <a:t> (brand name: Tamiflu) treatment on influenza-related lower respiratory tract complications (LRTCs) and hospitalizations. The paper reported that </a:t>
            </a:r>
            <a:r>
              <a:rPr lang="en-CA" dirty="0" err="1"/>
              <a:t>oseltamivir</a:t>
            </a:r>
            <a:r>
              <a:rPr lang="en-CA" dirty="0"/>
              <a:t> treatment of influenza reduces LRTCs, antibiotic use, and hospitalizations both for at-risk and healthy adults (Kaiser et al., 2003).</a:t>
            </a:r>
          </a:p>
        </p:txBody>
      </p:sp>
    </p:spTree>
    <p:extLst>
      <p:ext uri="{BB962C8B-B14F-4D97-AF65-F5344CB8AC3E}">
        <p14:creationId xmlns:p14="http://schemas.microsoft.com/office/powerpoint/2010/main" val="122392585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EPRtemplate 06">
  <a:themeElements>
    <a:clrScheme name="EPRtemplate 06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EPRtemplate 06">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1042988" rtl="1"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rgbClr val="000066"/>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1042988" rtl="1"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rgbClr val="000066"/>
            </a:solidFill>
            <a:effectLst/>
            <a:latin typeface="Arial" charset="0"/>
            <a:cs typeface="Arial" charset="0"/>
          </a:defRPr>
        </a:defPPr>
      </a:lstStyle>
    </a:lnDef>
  </a:objectDefaults>
  <a:extraClrSchemeLst>
    <a:extraClrScheme>
      <a:clrScheme name="EPRtemplate 0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PRtemplate 06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PRtemplate 06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PRtemplate 06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PRtemplate 06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PRtemplate 06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PRtemplate 06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PRtemplate 06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PRtemplate 06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PRtemplate 06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PRtemplate 06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PRtemplate 06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9818</TotalTime>
  <Words>1341</Words>
  <Application>Microsoft Office PowerPoint</Application>
  <PresentationFormat>On-screen Show (4:3)</PresentationFormat>
  <Paragraphs>106</Paragraphs>
  <Slides>17</Slides>
  <Notes>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1_EPRtemplate 06</vt:lpstr>
      <vt:lpstr>PowerPoint Presentation</vt:lpstr>
      <vt:lpstr>Outline</vt:lpstr>
      <vt:lpstr>Background</vt:lpstr>
      <vt:lpstr>Background</vt:lpstr>
      <vt:lpstr>Background</vt:lpstr>
      <vt:lpstr>Forms of Publication Bias</vt:lpstr>
      <vt:lpstr>Forms of Publication Bias</vt:lpstr>
      <vt:lpstr>Case Study</vt:lpstr>
      <vt:lpstr>Case Study</vt:lpstr>
      <vt:lpstr>Case Study</vt:lpstr>
      <vt:lpstr>Case Study</vt:lpstr>
      <vt:lpstr>Case Study Questions</vt:lpstr>
      <vt:lpstr>Discussion questions</vt:lpstr>
      <vt:lpstr>Discussion questions</vt:lpstr>
      <vt:lpstr>Summary</vt:lpstr>
      <vt:lpstr>Sources</vt:lpstr>
      <vt:lpstr>Acknowledgements</vt:lpstr>
    </vt:vector>
  </TitlesOfParts>
  <Company>WHO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and Patient Care in Public Health Emergency</dc:title>
  <dc:creator>SONG, Hyun</dc:creator>
  <cp:lastModifiedBy>REIS, Andreas Alois</cp:lastModifiedBy>
  <cp:revision>366</cp:revision>
  <cp:lastPrinted>2014-02-26T10:00:50Z</cp:lastPrinted>
  <dcterms:created xsi:type="dcterms:W3CDTF">2013-03-12T13:25:54Z</dcterms:created>
  <dcterms:modified xsi:type="dcterms:W3CDTF">2015-11-19T16:29:32Z</dcterms:modified>
</cp:coreProperties>
</file>