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A987-F450-49A3-8522-44019792A8BE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A55F0-36D9-4BB6-A2CE-6484EFCAB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2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A987-F450-49A3-8522-44019792A8BE}" type="datetimeFigureOut">
              <a:rPr lang="en-GB" smtClean="0"/>
              <a:t>16/07/2018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A55F0-36D9-4BB6-A2CE-6484EFCAB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8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0080C0"/>
                </a:solidFill>
                <a:latin typeface="+mn-lt"/>
              </a:rPr>
              <a:t>Toolkit for research and development of paediatric antiretroviral drugs and formulations</a:t>
            </a:r>
            <a:endParaRPr lang="en-GB" sz="3600" dirty="0">
              <a:solidFill>
                <a:srgbClr val="0080C0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0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199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68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49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Formulations  should have flexible dosage increments and minimal excipients, and should be palatable, safe and easy to administer, and light, humidity and heat stable </a:t>
            </a:r>
            <a:endParaRPr lang="fr-CH" sz="3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0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3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Acceptability is a property of the medicinal product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7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It is also defined by the end user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05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solidFill>
                  <a:schemeClr val="accent1">
                    <a:lumMod val="75000"/>
                  </a:schemeClr>
                </a:solidFill>
              </a:rPr>
              <a:t>Acceptability, adherence, clinical  appropriateness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solidFill>
                  <a:schemeClr val="accent1">
                    <a:lumMod val="75000"/>
                  </a:schemeClr>
                </a:solidFill>
              </a:rPr>
              <a:t>From acceptability to adherence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75000"/>
                  </a:schemeClr>
                </a:solidFill>
              </a:rPr>
              <a:t>Challenges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2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Module 5: Acceptability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65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solidFill>
                  <a:schemeClr val="accent1">
                    <a:lumMod val="75000"/>
                  </a:schemeClr>
                </a:solidFill>
              </a:rPr>
              <a:t>Little guidance, no standardisation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1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smtClean="0">
                <a:solidFill>
                  <a:schemeClr val="accent1">
                    <a:lumMod val="75000"/>
                  </a:schemeClr>
                </a:solidFill>
              </a:rPr>
              <a:t>What aspects of acceptability should be considered and measured?</a:t>
            </a:r>
            <a:endParaRPr lang="fr-CH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51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smtClean="0">
                <a:solidFill>
                  <a:schemeClr val="accent1">
                    <a:lumMod val="75000"/>
                  </a:schemeClr>
                </a:solidFill>
              </a:rPr>
              <a:t>With which tools should acceptability be measured?</a:t>
            </a:r>
            <a:endParaRPr lang="fr-CH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8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 smtClean="0">
                <a:solidFill>
                  <a:schemeClr val="accent1">
                    <a:lumMod val="75000"/>
                  </a:schemeClr>
                </a:solidFill>
              </a:rPr>
              <a:t>Who can provide information on medicine acceptability?</a:t>
            </a:r>
            <a:endParaRPr lang="fr-CH" alt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7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Key considerations (1)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3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Key considerations (2)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16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chemeClr val="accent1">
                    <a:lumMod val="75000"/>
                  </a:schemeClr>
                </a:solidFill>
              </a:rPr>
              <a:t>Acknowledgements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7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Off label or off license paediatric therapy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2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1">
                    <a:lumMod val="75000"/>
                  </a:schemeClr>
                </a:solidFill>
              </a:rPr>
              <a:t>US &amp; EU legislations and guidance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5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Acceptability, adherence, effectiveness and safety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4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solidFill>
                  <a:schemeClr val="accent1">
                    <a:lumMod val="75000"/>
                  </a:schemeClr>
                </a:solidFill>
              </a:rPr>
              <a:t>Defining acceptability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19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solidFill>
                  <a:schemeClr val="accent1">
                    <a:lumMod val="75000"/>
                  </a:schemeClr>
                </a:solidFill>
              </a:rPr>
              <a:t>Acceptability, appropriateness, adherence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2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solidFill>
                  <a:schemeClr val="accent1">
                    <a:lumMod val="75000"/>
                  </a:schemeClr>
                </a:solidFill>
              </a:rPr>
              <a:t>Liquid and solid oral dosage forms</a:t>
            </a:r>
            <a:endParaRPr lang="fr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6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0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Widescreen</PresentationFormat>
  <Paragraphs>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Toolkit for research and development of paediatric antiretroviral drugs and formulations</vt:lpstr>
      <vt:lpstr>Module 5: Acceptability</vt:lpstr>
      <vt:lpstr>Off label or off license paediatric therapy</vt:lpstr>
      <vt:lpstr>US &amp; EU legislations and guidance</vt:lpstr>
      <vt:lpstr>Acceptability, adherence, effectiveness and safety</vt:lpstr>
      <vt:lpstr>Defining acceptability</vt:lpstr>
      <vt:lpstr>Acceptability, appropriateness, adherence</vt:lpstr>
      <vt:lpstr>Liquid and solid oral dosage forms</vt:lpstr>
      <vt:lpstr>PowerPoint Presentation</vt:lpstr>
      <vt:lpstr>PowerPoint Presentation</vt:lpstr>
      <vt:lpstr>PowerPoint Presentation</vt:lpstr>
      <vt:lpstr>PowerPoint Presentation</vt:lpstr>
      <vt:lpstr>Formulations  should have flexible dosage increments and minimal excipients, and should be palatable, safe and easy to administer, and light, humidity and heat stable </vt:lpstr>
      <vt:lpstr>PowerPoint Presentation</vt:lpstr>
      <vt:lpstr>Acceptability is a property of the medicinal product</vt:lpstr>
      <vt:lpstr>It is also defined by the end user</vt:lpstr>
      <vt:lpstr>Acceptability, adherence, clinical  appropriateness</vt:lpstr>
      <vt:lpstr>From acceptability to adherence</vt:lpstr>
      <vt:lpstr>Challenges</vt:lpstr>
      <vt:lpstr>Little guidance, no standardisation</vt:lpstr>
      <vt:lpstr>What aspects of acceptability should be considered and measured?</vt:lpstr>
      <vt:lpstr>With which tools should acceptability be measured?</vt:lpstr>
      <vt:lpstr>Who can provide information on medicine acceptability?</vt:lpstr>
      <vt:lpstr>Key considerations (1)</vt:lpstr>
      <vt:lpstr>Key considerations (2)</vt:lpstr>
      <vt:lpstr>Acknowledgements</vt:lpstr>
    </vt:vector>
  </TitlesOfParts>
  <Company>UCL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Toolkit for research and development of paediatric antiretroviral drugs and formulations</dc:title>
  <dc:creator>Claire Townsend</dc:creator>
  <cp:lastModifiedBy>Claire Townsend</cp:lastModifiedBy>
  <cp:revision>1</cp:revision>
  <dcterms:created xsi:type="dcterms:W3CDTF">2018-07-16T15:24:57Z</dcterms:created>
  <dcterms:modified xsi:type="dcterms:W3CDTF">2018-07-16T15:24:58Z</dcterms:modified>
</cp:coreProperties>
</file>