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D715-1034-4201-A9EF-856719E7253B}" type="datetimeFigureOut">
              <a:rPr lang="en-GB" smtClean="0"/>
              <a:t>16/07/2018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4BA5-C01D-47F0-B4E4-FE50BAD8D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21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BD715-1034-4201-A9EF-856719E7253B}" type="datetimeFigureOut">
              <a:rPr lang="en-GB" smtClean="0"/>
              <a:t>16/07/2018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E4BA5-C01D-47F0-B4E4-FE50BAD8D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12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>
                <a:solidFill>
                  <a:srgbClr val="0080C0"/>
                </a:solidFill>
                <a:latin typeface="+mn-lt"/>
              </a:rPr>
              <a:t>Toolkit for research and development of paediatric antiretroviral drugs and formulations</a:t>
            </a:r>
            <a:endParaRPr lang="en-GB" sz="3600" dirty="0">
              <a:solidFill>
                <a:srgbClr val="0080C0"/>
              </a:solidFill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96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Solutions (1/3)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72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Solutions (2/3)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19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Solutions (3/3)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10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Case studies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9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Summary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363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considerations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392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chemeClr val="accent1">
                    <a:lumMod val="75000"/>
                  </a:schemeClr>
                </a:solidFill>
              </a:rPr>
              <a:t>Acknowledgements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36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Module 10:</a:t>
            </a:r>
            <a:br>
              <a:rPr lang="en-GB" smtClean="0"/>
            </a:br>
            <a:r>
              <a:rPr lang="en-GB" smtClean="0"/>
              <a:t>Pharmacovigilance</a:t>
            </a:r>
            <a:endParaRPr lang="en-GB" alt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8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75"/>
    </mc:Choice>
    <mc:Fallback xmlns="">
      <p:transition spd="slow" advTm="1177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Background – definitions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14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Timeline of pharmacovigilance for a drug from development (pre-market) to post-marketing use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29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Burden of adverse drug reactions in children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12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smtClean="0"/>
              <a:t>Number of pharmacoepidemiological safety studies in children (Osokogu et al, 2016)</a:t>
            </a:r>
            <a:endParaRPr lang="en-GB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37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Importance of pharmacovigilance in context of expanded antiretroviral therapy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69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Challenges of antiretroviral therapy pharmacovigilance in low- and middle-income countries (1/2)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29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Challenges of antiretroviral therapy pharmacovigilance in low- and middle-income countries (2/2)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42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Microsoft Office PowerPoint</Application>
  <PresentationFormat>Widescreen</PresentationFormat>
  <Paragraphs>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Toolkit for research and development of paediatric antiretroviral drugs and formulations</vt:lpstr>
      <vt:lpstr>Module 10: Pharmacovigilance</vt:lpstr>
      <vt:lpstr>Background – definitions</vt:lpstr>
      <vt:lpstr>Timeline of pharmacovigilance for a drug from development (pre-market) to post-marketing use</vt:lpstr>
      <vt:lpstr>Burden of adverse drug reactions in children</vt:lpstr>
      <vt:lpstr>Number of pharmacoepidemiological safety studies in children (Osokogu et al, 2016)</vt:lpstr>
      <vt:lpstr>Importance of pharmacovigilance in context of expanded antiretroviral therapy</vt:lpstr>
      <vt:lpstr>Challenges of antiretroviral therapy pharmacovigilance in low- and middle-income countries (1/2)</vt:lpstr>
      <vt:lpstr>Challenges of antiretroviral therapy pharmacovigilance in low- and middle-income countries (2/2)</vt:lpstr>
      <vt:lpstr>Solutions (1/3)</vt:lpstr>
      <vt:lpstr>Solutions (2/3)</vt:lpstr>
      <vt:lpstr>Solutions (3/3)</vt:lpstr>
      <vt:lpstr>Case studies</vt:lpstr>
      <vt:lpstr>Summary</vt:lpstr>
      <vt:lpstr>Key considerations</vt:lpstr>
      <vt:lpstr>Acknowledgements</vt:lpstr>
    </vt:vector>
  </TitlesOfParts>
  <Company>UCL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Toolkit for research and development of paediatric antiretroviral drugs and formulations</dc:title>
  <dc:creator>Claire Townsend</dc:creator>
  <cp:lastModifiedBy>Claire Townsend</cp:lastModifiedBy>
  <cp:revision>1</cp:revision>
  <dcterms:created xsi:type="dcterms:W3CDTF">2018-07-16T15:39:02Z</dcterms:created>
  <dcterms:modified xsi:type="dcterms:W3CDTF">2018-07-16T15:39:03Z</dcterms:modified>
</cp:coreProperties>
</file>